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4"/>
  </p:notesMasterIdLst>
  <p:sldIdLst>
    <p:sldId id="299" r:id="rId2"/>
    <p:sldId id="300" r:id="rId3"/>
    <p:sldId id="301" r:id="rId4"/>
    <p:sldId id="302" r:id="rId5"/>
    <p:sldId id="304" r:id="rId6"/>
    <p:sldId id="303" r:id="rId7"/>
    <p:sldId id="305" r:id="rId8"/>
    <p:sldId id="306" r:id="rId9"/>
    <p:sldId id="307" r:id="rId10"/>
    <p:sldId id="308" r:id="rId11"/>
    <p:sldId id="309" r:id="rId12"/>
    <p:sldId id="272" r:id="rId13"/>
  </p:sldIdLst>
  <p:sldSz cx="12192000" cy="6858000"/>
  <p:notesSz cx="9144000" cy="6858000"/>
  <p:custDataLst>
    <p:tags r:id="rId1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84903" autoAdjust="0"/>
  </p:normalViewPr>
  <p:slideViewPr>
    <p:cSldViewPr snapToGrid="0" showGuides="1">
      <p:cViewPr varScale="1">
        <p:scale>
          <a:sx n="124" d="100"/>
          <a:sy n="124" d="100"/>
        </p:scale>
        <p:origin x="5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5" d="100"/>
          <a:sy n="55" d="100"/>
        </p:scale>
        <p:origin x="2150" y="1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7927" y="567883"/>
            <a:ext cx="7821592" cy="439964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27926" y="5075474"/>
            <a:ext cx="7821591" cy="143843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9EAA7-6341-4A26-8261-213BB66666A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?>
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?>
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.xml.rels><?xml version="1.0" encoding="utf-8"?>
<Relationships xmlns="http://schemas.openxmlformats.org/package/2006/relationships"><Relationship Id="rId2" Target="../slides/slide1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?>
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?>
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?>
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?>
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?>
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?>
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?>
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?>
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dirty="0" lang="es-ES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423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521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dirty="0" lang="es-ES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82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784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251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91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8126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74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58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33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8683C-E558-4585-95F1-32401D28AA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41A4C75-C488-4CE7-98D3-3BA9C3763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arallelogram 3">
            <a:extLst>
              <a:ext uri="{FF2B5EF4-FFF2-40B4-BE49-F238E27FC236}">
                <a16:creationId xmlns:a16="http://schemas.microsoft.com/office/drawing/2014/main" id="{9F388EDF-FC6A-45A3-BC96-9AD506984721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C2FEB36-FBF7-4E22-9511-3EE2CE1A31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B8397FB6-CA46-4465-9B9E-B9F7D585D017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2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1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A7C14-4DAE-4362-BCAD-3A30EF358C2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51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  <p:bldP spid="13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73009C-3FF9-4281-86E5-13378EE9E29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8064F0-911C-472C-8E02-F77619FFB19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Graphic 11" descr="Clipboard Checked with solid fill">
              <a:extLst>
                <a:ext uri="{FF2B5EF4-FFF2-40B4-BE49-F238E27FC236}">
                  <a16:creationId xmlns:a16="http://schemas.microsoft.com/office/drawing/2014/main" id="{55A93B8A-F1C6-49E9-B868-CF7C855BAD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F0D4B1E-4F3E-4501-944B-594A3F97BC5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339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ED4CF8-E335-4FFE-B2A7-86399F3C9634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CAB670-B34C-4A11-BA00-93C5E6E10CE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Graphic 11" descr="Question Mark with solid fill">
              <a:extLst>
                <a:ext uri="{FF2B5EF4-FFF2-40B4-BE49-F238E27FC236}">
                  <a16:creationId xmlns:a16="http://schemas.microsoft.com/office/drawing/2014/main" id="{2080E172-92EF-4D6A-AA50-BF6D29059B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33A8602-1796-4A0F-803D-6BC99D93775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4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DC04E3-4990-45AB-9727-B1B308E077A8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97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466259-5EB9-4688-9DC9-95C894CA6856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5C7EBF-AE8E-490D-AE5A-53A46AABEEFA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Graphic 11" descr="Clipboard Checked with solid fill">
            <a:extLst>
              <a:ext uri="{FF2B5EF4-FFF2-40B4-BE49-F238E27FC236}">
                <a16:creationId xmlns:a16="http://schemas.microsoft.com/office/drawing/2014/main" id="{34C746FB-2472-4EA5-AFCF-326E282A31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5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 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EB8A34-B9CC-41E9-884C-238BE7A5A2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versity of oslo Logos">
            <a:extLst>
              <a:ext uri="{FF2B5EF4-FFF2-40B4-BE49-F238E27FC236}">
                <a16:creationId xmlns:a16="http://schemas.microsoft.com/office/drawing/2014/main" id="{5E8D9E3B-936B-493F-8D81-CEF32FC00C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DB5F9A-E51B-4BAB-8912-B03DC6FAA1D1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 dhis2.org/academy </a:t>
            </a:r>
          </a:p>
        </p:txBody>
      </p:sp>
    </p:spTree>
    <p:extLst>
      <p:ext uri="{BB962C8B-B14F-4D97-AF65-F5344CB8AC3E}">
        <p14:creationId xmlns:p14="http://schemas.microsoft.com/office/powerpoint/2010/main" val="647080385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10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3F7359-A832-41C6-884B-81B04B283B42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97FB42-2033-414E-B9FD-6D88607CB5A8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B45B34-75F2-4FFD-874D-43A88309F9CB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F867E0-F631-46D6-80FD-AB47B47879A1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370A81-66A1-4381-BADE-61606346FC60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0137DA9-990D-425C-A269-7DC3C9AD95A5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C0E2507-49D7-47C9-847B-6A7F54DE104C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B8728A2B-1741-44D3-B1ED-6E998C00DA46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86" name="Graphic 85" descr="Question Mark with solid fill">
                <a:extLst>
                  <a:ext uri="{FF2B5EF4-FFF2-40B4-BE49-F238E27FC236}">
                    <a16:creationId xmlns:a16="http://schemas.microsoft.com/office/drawing/2014/main" id="{B16866A2-10CB-4732-97F5-3F0101978B8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E2C88B7-B7FE-476F-9F0E-3C6FCC438A09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6B5BE67-6A5D-40EB-B0A0-9F3778A03189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9B46927-D9D0-4FC8-8C98-9E6BFA3CC79A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F160447-F4F4-4D3F-BE11-1393790514C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1" name="Graphic 90" descr="Clipboard Checked with solid fill">
                <a:extLst>
                  <a:ext uri="{FF2B5EF4-FFF2-40B4-BE49-F238E27FC236}">
                    <a16:creationId xmlns:a16="http://schemas.microsoft.com/office/drawing/2014/main" id="{BAD0CB62-A3F6-465E-AD0A-6411CE2FC1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C6755D6-6818-4D14-942C-BD11B06E000F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0F732C6-AC0F-4AB6-8AEE-D0D3CE8D3265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2353A60-8322-41F1-ACC8-5DC65308914B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33DAB08-507B-4155-AFE7-1E7A8EE4E8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6" name="Graphic 95" descr="Laptop with solid fill">
                <a:extLst>
                  <a:ext uri="{FF2B5EF4-FFF2-40B4-BE49-F238E27FC236}">
                    <a16:creationId xmlns:a16="http://schemas.microsoft.com/office/drawing/2014/main" id="{F9801F55-5FCD-4929-BBFF-F8A68F909B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78B6E3E-A6A5-4995-A484-01C5D4B5AF2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3FF4BD9-2EE7-467F-A4C7-9903D930F1E0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0AF0059-12B9-4631-929A-91FC002CE54B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034402A-29C9-4341-88B2-155087623696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1C0FE48-4F27-4FFB-B617-4A8A91A57EAA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102" name="Graphic 101" descr="Magnifying glass with solid fill">
                  <a:extLst>
                    <a:ext uri="{FF2B5EF4-FFF2-40B4-BE49-F238E27FC236}">
                      <a16:creationId xmlns:a16="http://schemas.microsoft.com/office/drawing/2014/main" id="{B92070AD-8900-41BB-A15A-7D223BD23EF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03" name="Graphic 32" descr="Heartbeat outline">
                  <a:extLst>
                    <a:ext uri="{FF2B5EF4-FFF2-40B4-BE49-F238E27FC236}">
                      <a16:creationId xmlns:a16="http://schemas.microsoft.com/office/drawing/2014/main" id="{8D28A6C8-7FFF-4D07-8CEC-885E465FBE98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AE512A6-C73A-498E-8A11-5FD43EEE7A1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C00973A-098E-41B1-925B-8F65FCA23425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8804D79-BA6F-4CB3-A7C4-50260103D1D8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A2D3A02-FD68-4CEC-ABE6-D762AFA5DBCA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8" name="Graphic 107" descr="Bullseye with solid fill">
                <a:extLst>
                  <a:ext uri="{FF2B5EF4-FFF2-40B4-BE49-F238E27FC236}">
                    <a16:creationId xmlns:a16="http://schemas.microsoft.com/office/drawing/2014/main" id="{92697C33-15F2-489A-928E-F8A586A38A7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CB2A3FB-88D9-48BB-9F96-D70EE12A3B0B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1DE680F-15CF-4D55-B964-E257C4340462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7B20AB7-E278-4CCC-A7B7-D8641DD151FA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852174C-F483-43E6-97D9-80E142D5F1F1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A0A517A-72D9-4AFA-9D94-B5623C86DE2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807E3D42-9E0E-428B-8AE7-24D869A197AF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4B5E1618-BFC1-4295-97E3-0C9FC6919529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D4FECC2-917F-4521-B30D-DB99C4E5F71D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52307095-418F-44B8-8879-43A210C7A3F8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EBA0225A-C2F4-44A7-BCB9-F52B65B62B02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99DBA4D-135D-48D0-B63F-152035DBD6F4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11223C7-6BCB-4D18-AE4D-456EAE48B666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F40C83E-02AF-4D29-8A27-BF3F91810E5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51F22D8-ADBB-457D-B1A7-1AA0B32C644D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D97234D-4EEC-46E9-A6AA-9DEF5F9EE09B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29C35DD-36E9-4B77-A49B-09F69C1239F7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137854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1AC950-A0DC-403F-AF9E-5859C6979FBD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E90C0C-A1BD-4C4C-A206-EBE11CB3D22B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95B0D-E254-41DC-8381-633F646F2D93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67DD2-A3B8-409E-95B1-44C096D27E37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5BE204-70AD-4DD7-BFB8-A1DE1874C045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87DF0-15FA-4581-827B-485715E92207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21232-02E4-40F0-AAC0-53B82EA2F75A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03B1D-0132-48B7-A349-F93E15DBAD84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163515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1C2AD6-84F0-4726-A105-0F3C2B31B05A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1ACD72-EF2C-43C8-B821-4B91F36A546C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7DC966-9B17-48AE-A1B0-BF5CD7178CE3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6406E47-4FD6-4475-AE56-67DF1E361688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552CC7B-FE23-48A9-A019-9071CDC23B11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F9F69F5-1E07-42C0-9875-351E1C265EC3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4C8921-ED60-40B0-BB52-FD7198E50E44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49D523B-B63A-435F-B4FA-A4D42D40A949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12633A-5541-400F-B844-E96A0A521BAE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EF8EC0-83F2-40F7-8707-A2A6E37902F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721C0ED-7825-42E5-8311-BFA4E74C8B7F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EF76A3D-3341-4504-8EA8-41F1D9EF6F2C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6480CE-B510-435E-8C14-56120DEDE123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C5F6F6B-5E1B-4234-934A-230B48E027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3ED5F1C-9784-4345-9A10-22B9ED88C4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2A0CC6B-A7E8-47C5-97DC-B7287E2CC0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DA8D5C1-0076-4A30-93F5-1155F486CC19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CB919A3-6271-43CE-BCD7-C88985D1DF5F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13FE4F-811D-40D3-B21F-2F15C93600D0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95B776-67CD-43E4-9240-B77881908083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AB0C7F7-5866-49C1-BBB6-C6CEB08A88B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8D17E15-4ABC-40FF-B56D-C40E73BF31F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63677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0671F8-5092-4197-88EE-A804874F991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874F4E9A-30BD-40A8-880A-AC1178641D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1B5EC388-C74D-4843-A6D4-B3136B8A0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E2D4BDCC-813D-4968-85AB-34F48F79B1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6713DD8D-C54C-459B-BF01-44C0AA1B3C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69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63C909C-C996-4DED-85B7-8D48870638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35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7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7C312F-D989-43DC-B2C9-E5FE1F8A302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8D62C7EE-93CD-407E-978D-55AC2DBAB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63D76097-2D4D-4412-9892-426474AEE5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78BAFCE2-D4AE-4515-B069-493DA6DF5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F6D25C8-DAD7-405F-9E2E-B2F71077A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88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0C5F33-1F2B-4362-AE2A-30A551DA0400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D61637C5-5FE6-453D-A9F9-799BF29B4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AF4FA433-31B8-464D-A83C-4176C23556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B6A6EBE-C68E-4A3C-8C77-A81DF72CE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7F85FC70-EF55-4C83-B94D-F3947B00F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23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3E4226-483E-457B-8448-4D2595B72AF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54BF344D-2DB4-4341-ADC6-BA56405FA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8237FDBD-7869-46B2-8ADA-53CAEFAED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DC193F96-FB4C-4D80-ACEC-3C4A54B5F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031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930DCA-9742-4159-B2D9-AA59C0C984DF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D862F4C6-1FE4-4C5D-AA9A-F90C0F9A9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6F821B3-744D-4002-B7F8-9E941749B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012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2A7A435-8D8B-45E2-A8E4-3C86683D9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783363BC-F011-4648-88DB-93E41BC10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B6E04E7B-93EB-4250-8DB3-8BDEEA4F6D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7" name="Picture 16" descr="Icon&#10;&#10;Description automatically generated with medium confidence">
            <a:extLst>
              <a:ext uri="{FF2B5EF4-FFF2-40B4-BE49-F238E27FC236}">
                <a16:creationId xmlns:a16="http://schemas.microsoft.com/office/drawing/2014/main" id="{53854C58-3D5B-4D36-BF02-82C5433304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080CF9A6-A6C7-4190-B057-C77D7B140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9" name="Picture 18" descr="Icon&#10;&#10;Description automatically generated with medium confidence">
            <a:extLst>
              <a:ext uri="{FF2B5EF4-FFF2-40B4-BE49-F238E27FC236}">
                <a16:creationId xmlns:a16="http://schemas.microsoft.com/office/drawing/2014/main" id="{73D2CF7B-A132-4D56-87C1-12F68C797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5DDBC61C-E530-4A09-BA0F-D0DF9C49FA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1046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24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5DE7063-13FE-400A-81A3-2E085D0991F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5E5035-D520-4777-9617-B38B1A536B7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6D4942A-971F-4EA3-9D0A-D3E32372ADB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Graphic 11" descr="Bullseye with solid fill">
              <a:extLst>
                <a:ext uri="{FF2B5EF4-FFF2-40B4-BE49-F238E27FC236}">
                  <a16:creationId xmlns:a16="http://schemas.microsoft.com/office/drawing/2014/main" id="{1F917604-51CE-4BD1-AAD9-6DCA60687C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50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9AE7D-7CBE-4B1D-A292-BF7C437E1223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14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  <p:bldP spid="22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F7CF28-D122-4F36-AE36-9796250036F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6DB886-2942-491D-99C7-1573135EF28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05E1767-2B50-41EA-AD97-0CE95FDCA8E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7856D53-5D0D-4564-91E1-C975C7BC6D5C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3E275E8-7C10-4F2E-B2A0-4F722AA0270D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EEBB17-B56E-4E7A-BA72-74C6F9D6743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46DAFE3-558B-45FE-B16D-F15541218200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A8BB4-18D4-47A9-A6F6-277EDB5816CB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1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942F86-F76C-4B04-ADC7-B313608FB48A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3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16" grpId="0" animBg="1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98B832-A524-442F-9ED8-8EE440F313F5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8F9B0A-9454-48F1-BA20-A9761BCDD43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BF5ADE-3208-4D07-8019-F2FE28272CE3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14" name="Graphic 13" descr="Magnifying glass with solid fill">
                <a:extLst>
                  <a:ext uri="{FF2B5EF4-FFF2-40B4-BE49-F238E27FC236}">
                    <a16:creationId xmlns:a16="http://schemas.microsoft.com/office/drawing/2014/main" id="{54866235-7C3A-4599-843B-96A9C78489B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Graphic 32" descr="Heartbeat outline">
                <a:extLst>
                  <a:ext uri="{FF2B5EF4-FFF2-40B4-BE49-F238E27FC236}">
                    <a16:creationId xmlns:a16="http://schemas.microsoft.com/office/drawing/2014/main" id="{E94B5302-A633-47E4-B106-21CC84DE3F32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907020D-CCE0-4E37-9AF7-BAD93B560AC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00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7C179C-5A96-4391-AE27-403C05BF3DB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359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  <p:bldP spid="12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A889C5-7F53-45E2-86AE-D10214744ED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82BC8B-D0C6-4808-A14F-5F07482665B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1" name="Graphic 10" descr="Laptop with solid fill">
              <a:extLst>
                <a:ext uri="{FF2B5EF4-FFF2-40B4-BE49-F238E27FC236}">
                  <a16:creationId xmlns:a16="http://schemas.microsoft.com/office/drawing/2014/main" id="{C2C97088-B8B9-409B-A392-4A43255F11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9D3E3-696A-47D1-9DE5-1D87095276E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23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8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6.svg"/><Relationship Id="rId37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36" Type="http://schemas.openxmlformats.org/officeDocument/2006/relationships/image" Target="../media/image10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Relationship Id="rId35" Type="http://schemas.openxmlformats.org/officeDocument/2006/relationships/image" Target="../media/image9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87B5732-1083-4421-8D14-23C3781E7C95}"/>
              </a:ext>
            </a:extLst>
          </p:cNvPr>
          <p:cNvSpPr/>
          <p:nvPr userDrawn="1"/>
        </p:nvSpPr>
        <p:spPr>
          <a:xfrm>
            <a:off x="-758267" y="132551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ED7613-72B6-4713-B7F5-1B38A6D5BE45}"/>
              </a:ext>
            </a:extLst>
          </p:cNvPr>
          <p:cNvSpPr/>
          <p:nvPr userDrawn="1"/>
        </p:nvSpPr>
        <p:spPr>
          <a:xfrm>
            <a:off x="-758267" y="180290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DD68260-6BE5-4A85-B071-BE6E16B1EB31}"/>
              </a:ext>
            </a:extLst>
          </p:cNvPr>
          <p:cNvSpPr/>
          <p:nvPr userDrawn="1"/>
        </p:nvSpPr>
        <p:spPr>
          <a:xfrm>
            <a:off x="-758267" y="228029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C6A07A-FDE1-453F-A954-B27FBAA08D95}"/>
              </a:ext>
            </a:extLst>
          </p:cNvPr>
          <p:cNvSpPr/>
          <p:nvPr userDrawn="1"/>
        </p:nvSpPr>
        <p:spPr>
          <a:xfrm>
            <a:off x="-758267" y="275768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25C55F6-5D7D-4B43-BAB1-3CF4FC66AB65}"/>
              </a:ext>
            </a:extLst>
          </p:cNvPr>
          <p:cNvSpPr/>
          <p:nvPr userDrawn="1"/>
        </p:nvSpPr>
        <p:spPr>
          <a:xfrm>
            <a:off x="-758267" y="323507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FCEEE5-6D25-46CD-8A61-400CB739256E}"/>
              </a:ext>
            </a:extLst>
          </p:cNvPr>
          <p:cNvSpPr txBox="1"/>
          <p:nvPr userDrawn="1"/>
        </p:nvSpPr>
        <p:spPr>
          <a:xfrm>
            <a:off x="12557632" y="810678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B953D7-FC11-4BC0-949F-ECFF39F86790}"/>
              </a:ext>
            </a:extLst>
          </p:cNvPr>
          <p:cNvSpPr txBox="1"/>
          <p:nvPr userDrawn="1"/>
        </p:nvSpPr>
        <p:spPr>
          <a:xfrm>
            <a:off x="12557632" y="227854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C11BD0-5839-422B-8954-C7DF1BBE6F40}"/>
              </a:ext>
            </a:extLst>
          </p:cNvPr>
          <p:cNvSpPr txBox="1"/>
          <p:nvPr userDrawn="1"/>
        </p:nvSpPr>
        <p:spPr>
          <a:xfrm>
            <a:off x="12458287" y="3429710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E37486-30D9-45C8-9739-ABB1B90BA9D3}"/>
              </a:ext>
            </a:extLst>
          </p:cNvPr>
          <p:cNvSpPr txBox="1"/>
          <p:nvPr userDrawn="1"/>
        </p:nvSpPr>
        <p:spPr>
          <a:xfrm>
            <a:off x="12557632" y="4580877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46776B-BD5C-42C0-8DFC-BC4A8EA694C5}"/>
              </a:ext>
            </a:extLst>
          </p:cNvPr>
          <p:cNvSpPr txBox="1"/>
          <p:nvPr userDrawn="1"/>
        </p:nvSpPr>
        <p:spPr>
          <a:xfrm>
            <a:off x="-1730388" y="520555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CBE60E-1880-40F9-BF55-92A5148E9613}"/>
              </a:ext>
            </a:extLst>
          </p:cNvPr>
          <p:cNvSpPr txBox="1"/>
          <p:nvPr userDrawn="1"/>
        </p:nvSpPr>
        <p:spPr>
          <a:xfrm>
            <a:off x="-1755161" y="377338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BBBF-021C-463E-B8BC-5BC82C33181A}"/>
              </a:ext>
            </a:extLst>
          </p:cNvPr>
          <p:cNvSpPr txBox="1"/>
          <p:nvPr userDrawn="1"/>
        </p:nvSpPr>
        <p:spPr>
          <a:xfrm>
            <a:off x="12557632" y="5707468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B069EFD-DE69-4A91-B06A-09AE01729FE3}"/>
              </a:ext>
            </a:extLst>
          </p:cNvPr>
          <p:cNvGrpSpPr/>
          <p:nvPr userDrawn="1"/>
        </p:nvGrpSpPr>
        <p:grpSpPr>
          <a:xfrm>
            <a:off x="12589477" y="6057470"/>
            <a:ext cx="804672" cy="804672"/>
            <a:chOff x="10901033" y="516564"/>
            <a:chExt cx="804672" cy="80467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6BE679A-40B5-4D45-B3D4-96092A1BC91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1" name="Graphic 60" descr="Question Mark with solid fill">
              <a:extLst>
                <a:ext uri="{FF2B5EF4-FFF2-40B4-BE49-F238E27FC236}">
                  <a16:creationId xmlns:a16="http://schemas.microsoft.com/office/drawing/2014/main" id="{4A00E38F-E777-4242-B3F0-7BDB8A6A0D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3BCEE7A-031C-4870-BA23-7463C66192F4}"/>
              </a:ext>
            </a:extLst>
          </p:cNvPr>
          <p:cNvGrpSpPr/>
          <p:nvPr userDrawn="1"/>
        </p:nvGrpSpPr>
        <p:grpSpPr>
          <a:xfrm>
            <a:off x="12589477" y="4916419"/>
            <a:ext cx="804672" cy="804672"/>
            <a:chOff x="10901033" y="516564"/>
            <a:chExt cx="804672" cy="804672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6AF074E-8EAF-4D52-B1AF-1C686253A971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4" name="Graphic 63" descr="Clipboard Checked with solid fill">
              <a:extLst>
                <a:ext uri="{FF2B5EF4-FFF2-40B4-BE49-F238E27FC236}">
                  <a16:creationId xmlns:a16="http://schemas.microsoft.com/office/drawing/2014/main" id="{6FE0138E-66A1-4CC7-800B-3ACD7CED67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5622A7D-A39E-45A8-8F8D-D5E0239F6229}"/>
              </a:ext>
            </a:extLst>
          </p:cNvPr>
          <p:cNvGrpSpPr/>
          <p:nvPr userDrawn="1"/>
        </p:nvGrpSpPr>
        <p:grpSpPr>
          <a:xfrm>
            <a:off x="12589477" y="2610793"/>
            <a:ext cx="804672" cy="804672"/>
            <a:chOff x="10901033" y="516564"/>
            <a:chExt cx="804672" cy="80467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8A56D66-E548-48E2-B7B8-937D487452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7" name="Graphic 66" descr="Laptop with solid fill">
              <a:extLst>
                <a:ext uri="{FF2B5EF4-FFF2-40B4-BE49-F238E27FC236}">
                  <a16:creationId xmlns:a16="http://schemas.microsoft.com/office/drawing/2014/main" id="{A46C366F-1FD1-4FAB-9F60-2596053236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7F31631-0579-43EC-9A8E-06A27EDCD032}"/>
              </a:ext>
            </a:extLst>
          </p:cNvPr>
          <p:cNvGrpSpPr/>
          <p:nvPr userDrawn="1"/>
        </p:nvGrpSpPr>
        <p:grpSpPr>
          <a:xfrm>
            <a:off x="12589477" y="3807999"/>
            <a:ext cx="804672" cy="804672"/>
            <a:chOff x="10901033" y="516564"/>
            <a:chExt cx="804672" cy="8046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20E191-5974-4C85-8E62-944134CA203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E611085-051B-4128-9FE5-244A2479C0CF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71" name="Graphic 70" descr="Magnifying glass with solid fill">
                <a:extLst>
                  <a:ext uri="{FF2B5EF4-FFF2-40B4-BE49-F238E27FC236}">
                    <a16:creationId xmlns:a16="http://schemas.microsoft.com/office/drawing/2014/main" id="{5ED8849D-DA93-4DB6-9FE8-1F6DA050620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2" name="Graphic 32" descr="Heartbeat outline">
                <a:extLst>
                  <a:ext uri="{FF2B5EF4-FFF2-40B4-BE49-F238E27FC236}">
                    <a16:creationId xmlns:a16="http://schemas.microsoft.com/office/drawing/2014/main" id="{E9168414-0123-4849-87C5-5354B34DD5B0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3BE704B-0475-470C-A271-21BFF0314B90}"/>
              </a:ext>
            </a:extLst>
          </p:cNvPr>
          <p:cNvGrpSpPr/>
          <p:nvPr userDrawn="1"/>
        </p:nvGrpSpPr>
        <p:grpSpPr>
          <a:xfrm>
            <a:off x="12589477" y="-45783"/>
            <a:ext cx="804672" cy="804672"/>
            <a:chOff x="10901033" y="516564"/>
            <a:chExt cx="804672" cy="80467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4170FA1-A2E9-4FA4-AF73-EB147EE5BF8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5" name="Graphic 74" descr="Bullseye with solid fill">
              <a:extLst>
                <a:ext uri="{FF2B5EF4-FFF2-40B4-BE49-F238E27FC236}">
                  <a16:creationId xmlns:a16="http://schemas.microsoft.com/office/drawing/2014/main" id="{3A331D83-69DF-4147-A13F-CC1EC7F08B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136679F-8F03-4705-8846-98F4D76890DC}"/>
              </a:ext>
            </a:extLst>
          </p:cNvPr>
          <p:cNvGrpSpPr/>
          <p:nvPr userDrawn="1"/>
        </p:nvGrpSpPr>
        <p:grpSpPr>
          <a:xfrm>
            <a:off x="12589477" y="1459626"/>
            <a:ext cx="804672" cy="804672"/>
            <a:chOff x="10901033" y="516564"/>
            <a:chExt cx="804672" cy="8046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2561A47-D280-4ACC-9ED7-7A2C23918DE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FE81536-5508-424F-B8B7-91057CC9B18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98F3B20-05CA-44BE-A7EE-8D5966231FD4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53D3F55-E847-48AF-99E3-039156C35BB3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205D229-8CD9-4E2A-98C1-8EF8AD3B682D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C3F47E4-A3A5-4EC7-8412-5529806D1898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7DA8B5C-6844-40B9-A3BB-234430C566B6}"/>
              </a:ext>
            </a:extLst>
          </p:cNvPr>
          <p:cNvSpPr txBox="1"/>
          <p:nvPr userDrawn="1"/>
        </p:nvSpPr>
        <p:spPr>
          <a:xfrm>
            <a:off x="-3004709" y="595179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84" name="Picture 83" descr="Icon&#10;&#10;Description automatically generated with medium confidence">
            <a:extLst>
              <a:ext uri="{FF2B5EF4-FFF2-40B4-BE49-F238E27FC236}">
                <a16:creationId xmlns:a16="http://schemas.microsoft.com/office/drawing/2014/main" id="{4C7DD302-ABB4-4B0C-844F-F7F341BA4B72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-143488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5" name="Picture 84" descr="Icon&#10;&#10;Description automatically generated with medium confidence">
            <a:extLst>
              <a:ext uri="{FF2B5EF4-FFF2-40B4-BE49-F238E27FC236}">
                <a16:creationId xmlns:a16="http://schemas.microsoft.com/office/drawing/2014/main" id="{E6E24D7F-8170-489A-989B-D8D42D07CB9D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0" y="-2025917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6" name="Picture 85" descr="Icon&#10;&#10;Description automatically generated with medium confidence">
            <a:extLst>
              <a:ext uri="{FF2B5EF4-FFF2-40B4-BE49-F238E27FC236}">
                <a16:creationId xmlns:a16="http://schemas.microsoft.com/office/drawing/2014/main" id="{4485028C-28E5-4B2E-8DD9-00F8FB6A85E5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70" y="-309688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7" name="Picture 86" descr="Icon&#10;&#10;Description automatically generated with medium confidence">
            <a:extLst>
              <a:ext uri="{FF2B5EF4-FFF2-40B4-BE49-F238E27FC236}">
                <a16:creationId xmlns:a16="http://schemas.microsoft.com/office/drawing/2014/main" id="{775C7DB0-07C8-41FE-8740-40C17452BCED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80" y="-4230947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596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orient="horz" pos="2304" userDrawn="1">
          <p15:clr>
            <a:srgbClr val="F26B43"/>
          </p15:clr>
        </p15:guide>
        <p15:guide id="15" pos="3840" userDrawn="1">
          <p15:clr>
            <a:srgbClr val="F26B43"/>
          </p15:clr>
        </p15:guide>
        <p15:guide id="16" pos="336" userDrawn="1">
          <p15:clr>
            <a:srgbClr val="F26B43"/>
          </p15:clr>
        </p15:guide>
        <p15:guide id="17" pos="840" userDrawn="1">
          <p15:clr>
            <a:srgbClr val="F26B43"/>
          </p15:clr>
        </p15:guide>
        <p15:guide id="18" pos="1344" userDrawn="1">
          <p15:clr>
            <a:srgbClr val="F26B43"/>
          </p15:clr>
        </p15:guide>
        <p15:guide id="19" pos="6864" userDrawn="1">
          <p15:clr>
            <a:srgbClr val="F26B43"/>
          </p15:clr>
        </p15:guide>
        <p15:guide id="20" pos="7368" userDrawn="1">
          <p15:clr>
            <a:srgbClr val="F26B43"/>
          </p15:clr>
        </p15:guide>
        <p15:guide id="21" orient="horz" pos="312" userDrawn="1">
          <p15:clr>
            <a:srgbClr val="F26B43"/>
          </p15:clr>
        </p15:guide>
        <p15:guide id="22" orient="horz" pos="816" userDrawn="1">
          <p15:clr>
            <a:srgbClr val="F26B43"/>
          </p15:clr>
        </p15:guide>
        <p15:guide id="23" orient="horz" pos="1176" userDrawn="1">
          <p15:clr>
            <a:srgbClr val="F26B43"/>
          </p15:clr>
        </p15:guide>
        <p15:guide id="24" orient="horz" pos="3432" userDrawn="1">
          <p15:clr>
            <a:srgbClr val="F26B43"/>
          </p15:clr>
        </p15:guide>
        <p15:guide id="25" orient="horz" pos="3768" userDrawn="1">
          <p15:clr>
            <a:srgbClr val="F26B43"/>
          </p15:clr>
        </p15:guide>
        <p15:guide id="26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?>
<Relationships xmlns="http://schemas.openxmlformats.org/package/2006/relationships"><Relationship Id="rId8" Target="../media/image14.png" Type="http://schemas.openxmlformats.org/officeDocument/2006/relationships/image"/><Relationship Id="rId3" Target="../media/media1.mp3" Type="http://schemas.microsoft.com/office/2007/relationships/media"/><Relationship Id="rId7" Target="../media/image13.png" Type="http://schemas.openxmlformats.org/officeDocument/2006/relationships/image"/><Relationship Id="rId2" Target="NULL" TargetMode="External" Type="http://schemas.openxmlformats.org/officeDocument/2006/relationships/audio"/><Relationship Id="rId1" Target="../tags/tag2.xml" Type="http://schemas.openxmlformats.org/officeDocument/2006/relationships/tags"/><Relationship Id="rId6" Target="../media/image12.png" Type="http://schemas.openxmlformats.org/officeDocument/2006/relationships/image"/><Relationship Id="rId5" Target="../notesSlides/notesSlide1.xml" Type="http://schemas.openxmlformats.org/officeDocument/2006/relationships/notesSlide"/><Relationship Id="rId4" Target="../slideLayouts/slideLayout25.xml" Type="http://schemas.openxmlformats.org/officeDocument/2006/relationships/slideLayout"/></Relationships>
</file>

<file path=ppt/slides/_rels/slide10.xml.rels><?xml version="1.0" encoding="utf-8"?>
<Relationships xmlns="http://schemas.openxmlformats.org/package/2006/relationships"><Relationship Id="rId3" Target="../notesSlides/notesSlide10.xml" Type="http://schemas.openxmlformats.org/officeDocument/2006/relationships/notesSlide"/><Relationship Id="rId2" Target="../slideLayouts/slideLayout25.xml" Type="http://schemas.openxmlformats.org/officeDocument/2006/relationships/slideLayout"/><Relationship Id="rId1" Target="../tags/tag11.xml" Type="http://schemas.openxmlformats.org/officeDocument/2006/relationships/tags"/></Relationships>
</file>

<file path=ppt/slides/_rels/slide11.xml.rels><?xml version="1.0" encoding="utf-8"?>
<Relationships xmlns="http://schemas.openxmlformats.org/package/2006/relationships"><Relationship Id="rId3" Target="../notesSlides/notesSlide11.xml" Type="http://schemas.openxmlformats.org/officeDocument/2006/relationships/notesSlide"/><Relationship Id="rId2" Target="../slideLayouts/slideLayout5.xml" Type="http://schemas.openxmlformats.org/officeDocument/2006/relationships/slideLayout"/><Relationship Id="rId1" Target="../tags/tag12.xml" Type="http://schemas.openxmlformats.org/officeDocument/2006/relationships/tags"/></Relationships>
</file>

<file path=ppt/slides/_rels/slide12.xml.rels><?xml version="1.0" encoding="utf-8"?>
<Relationships xmlns="http://schemas.openxmlformats.org/package/2006/relationships"><Relationship Id="rId3" Target="../notesSlides/notesSlide12.xml" Type="http://schemas.openxmlformats.org/officeDocument/2006/relationships/notesSlide"/><Relationship Id="rId2" Target="../slideLayouts/slideLayout15.xml" Type="http://schemas.openxmlformats.org/officeDocument/2006/relationships/slideLayout"/><Relationship Id="rId1" Target="../tags/tag13.xml" Type="http://schemas.openxmlformats.org/officeDocument/2006/relationships/tags"/></Relationships>
</file>

<file path=ppt/slides/_rels/slide2.xml.rels><?xml version="1.0" encoding="utf-8"?>
<Relationships xmlns="http://schemas.openxmlformats.org/package/2006/relationships"><Relationship Id="rId3" Target="../notesSlides/notesSlide2.xml" Type="http://schemas.openxmlformats.org/officeDocument/2006/relationships/notesSlide"/><Relationship Id="rId2" Target="../slideLayouts/slideLayout25.xml" Type="http://schemas.openxmlformats.org/officeDocument/2006/relationships/slideLayout"/><Relationship Id="rId1" Target="../tags/tag3.xml" Type="http://schemas.openxmlformats.org/officeDocument/2006/relationships/tags"/></Relationships>
</file>

<file path=ppt/slides/_rels/slide3.xml.rels><?xml version="1.0" encoding="utf-8"?>
<Relationships xmlns="http://schemas.openxmlformats.org/package/2006/relationships"><Relationship Id="rId3" Target="../notesSlides/notesSlide3.xml" Type="http://schemas.openxmlformats.org/officeDocument/2006/relationships/notesSlide"/><Relationship Id="rId2" Target="../slideLayouts/slideLayout25.xml" Type="http://schemas.openxmlformats.org/officeDocument/2006/relationships/slideLayout"/><Relationship Id="rId1" Target="../tags/tag4.xml" Type="http://schemas.openxmlformats.org/officeDocument/2006/relationships/tags"/></Relationships>
</file>

<file path=ppt/slides/_rels/slide4.xml.rels><?xml version="1.0" encoding="utf-8"?>
<Relationships xmlns="http://schemas.openxmlformats.org/package/2006/relationships"><Relationship Id="rId3" Target="../notesSlides/notesSlide4.xml" Type="http://schemas.openxmlformats.org/officeDocument/2006/relationships/notesSlide"/><Relationship Id="rId2" Target="../slideLayouts/slideLayout25.xml" Type="http://schemas.openxmlformats.org/officeDocument/2006/relationships/slideLayout"/><Relationship Id="rId1" Target="../tags/tag5.xml" Type="http://schemas.openxmlformats.org/officeDocument/2006/relationships/tags"/></Relationships>
</file>

<file path=ppt/slides/_rels/slide5.xml.rels><?xml version="1.0" encoding="utf-8"?>
<Relationships xmlns="http://schemas.openxmlformats.org/package/2006/relationships"><Relationship Id="rId3" Target="../notesSlides/notesSlide5.xml" Type="http://schemas.openxmlformats.org/officeDocument/2006/relationships/notesSlide"/><Relationship Id="rId2" Target="../slideLayouts/slideLayout25.xml" Type="http://schemas.openxmlformats.org/officeDocument/2006/relationships/slideLayout"/><Relationship Id="rId1" Target="../tags/tag6.xml" Type="http://schemas.openxmlformats.org/officeDocument/2006/relationships/tags"/></Relationships>
</file>

<file path=ppt/slides/_rels/slide6.xml.rels><?xml version="1.0" encoding="utf-8"?>
<Relationships xmlns="http://schemas.openxmlformats.org/package/2006/relationships"><Relationship Id="rId3" Target="../notesSlides/notesSlide6.xml" Type="http://schemas.openxmlformats.org/officeDocument/2006/relationships/notesSlide"/><Relationship Id="rId2" Target="../slideLayouts/slideLayout25.xml" Type="http://schemas.openxmlformats.org/officeDocument/2006/relationships/slideLayout"/><Relationship Id="rId1" Target="../tags/tag7.xml" Type="http://schemas.openxmlformats.org/officeDocument/2006/relationships/tags"/></Relationships>
</file>

<file path=ppt/slides/_rels/slide7.xml.rels><?xml version="1.0" encoding="utf-8"?>
<Relationships xmlns="http://schemas.openxmlformats.org/package/2006/relationships"><Relationship Id="rId3" Target="../notesSlides/notesSlide7.xml" Type="http://schemas.openxmlformats.org/officeDocument/2006/relationships/notesSlide"/><Relationship Id="rId2" Target="../slideLayouts/slideLayout25.xml" Type="http://schemas.openxmlformats.org/officeDocument/2006/relationships/slideLayout"/><Relationship Id="rId1" Target="../tags/tag8.xml" Type="http://schemas.openxmlformats.org/officeDocument/2006/relationships/tags"/></Relationships>
</file>

<file path=ppt/slides/_rels/slide8.xml.rels><?xml version="1.0" encoding="utf-8"?>
<Relationships xmlns="http://schemas.openxmlformats.org/package/2006/relationships"><Relationship Id="rId3" Target="../notesSlides/notesSlide8.xml" Type="http://schemas.openxmlformats.org/officeDocument/2006/relationships/notesSlide"/><Relationship Id="rId2" Target="../slideLayouts/slideLayout25.xml" Type="http://schemas.openxmlformats.org/officeDocument/2006/relationships/slideLayout"/><Relationship Id="rId1" Target="../tags/tag9.xml" Type="http://schemas.openxmlformats.org/officeDocument/2006/relationships/tags"/></Relationships>
</file>

<file path=ppt/slides/_rels/slide9.xml.rels><?xml version="1.0" encoding="utf-8"?>
<Relationships xmlns="http://schemas.openxmlformats.org/package/2006/relationships"><Relationship Id="rId3" Target="../notesSlides/notesSlide9.xml" Type="http://schemas.openxmlformats.org/officeDocument/2006/relationships/notesSlide"/><Relationship Id="rId2" Target="../slideLayouts/slideLayout25.xml" Type="http://schemas.openxmlformats.org/officeDocument/2006/relationships/slideLayout"/><Relationship Id="rId1" Target="../tags/tag10.xml" Type="http://schemas.openxmlformats.org/officeDocument/2006/relationships/tags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b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466866"/>
            <a:ext cx="10515600" cy="958850"/>
          </a:xfrm>
          <a:prstGeom prst="rect">
            <a:avLst/>
          </a:prstGeom>
        </p:spPr>
        <p:txBody>
          <a:bodyPr anchor="ctr"/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bg1"/>
                </a:solidFill>
                <a:latin charset="-79" pitchFamily="2" typeface="Rubik Medium"/>
                <a:ea typeface="+mj-ea"/>
                <a:cs charset="-79" pitchFamily="2" typeface="Rubik Medium"/>
              </a:defRPr>
            </a:lvl1pPr>
          </a:lstStyle>
          <a:p txid="4fb40872a77cac914e342d94e314247e">
            <a:r>
              <a:rPr dirty="0" lang="en-US"/>
              <a:t>Les membres de la communauté DHIS2</a:t>
            </a:r>
            <a:endParaRPr dirty="0" lang="es-E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charset="-79" pitchFamily="2" typeface="Rubik"/>
              <a:buNone/>
              <a:defRPr kern="1200"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342900" latinLnBrk="0" marL="8001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342900" latinLnBrk="0" marL="12573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342900" latinLnBrk="0" marL="17145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342900" latinLnBrk="0" marL="21717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txid="a272f9f8200d606f2f2dc46a741681fd">
            <a:r>
              <a:rPr lang="es-ES"/>
              <a:t>Introduction à DHIS2</a:t>
            </a:r>
          </a:p>
        </p:txBody>
      </p:sp>
      <p:pic>
        <p:nvPicPr>
          <p:cNvPr id="8" name="A Himitsu - Adventures [Argofox]">
            <a:hlinkClick action="ppaction://media" r:id="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904" p14:dur="0"/>
    </mc:Choice>
    <mc:Fallback xmlns="">
      <p:transition advClick="0" advTm="12904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47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4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15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16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47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7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1" id="27" nodeType="withEffect" presetClass="exit" presetID="2" presetSubtype="9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2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9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0" presetSubtype="0">
                                  <p:stCondLst>
                                    <p:cond delay="11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 id="3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>
              <p:cMediaNode vol="80000">
                <p:cTn display="0" fill="hold" id="34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animBg="1" grpId="0" spid="4"/>
      <p:bldP animBg="1" grpId="1" spid="4"/>
      <p:bldP grpId="0" spid="6"/>
      <p:bldP grpId="0" spid="7">
        <p:tmplLst>
          <p:tmpl>
            <p:tnLst>
              <p:par>
                <p:cTn fill="hold" nodeType="withEffect" presetClass="entr" presetID="47" presetSubtype="0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filter="fade" transition="in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01C299-C854-419E-806D-D875124FB8F8}"/>
              </a:ext>
            </a:extLst>
          </p:cNvPr>
          <p:cNvSpPr txBox="1"/>
          <p:nvPr/>
        </p:nvSpPr>
        <p:spPr>
          <a:xfrm>
            <a:off x="2817626" y="2878088"/>
            <a:ext cx="6556747" cy="15696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b92ba461bf17b906481b492c52c11222">
            <a:pPr algn="ctr">
              <a:buClr>
                <a:srgbClr val="008CCF"/>
              </a:buClr>
            </a:pPr>
            <a:r>
              <a:rPr dirty="0" lang="en-GB" sz="4800">
                <a:solidFill>
                  <a:schemeClr val="bg2"/>
                </a:solidFill>
              </a:rPr>
              <a:t>Que signifient DHIS2 et HISP pour vous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213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754" p14:dur="1318" spd="slow">
        <p:fade/>
      </p:transition>
    </mc:Choice>
    <mc:Fallback xmlns="">
      <p:transition advClick="0" advTm="2754"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A2EA3D-57B5-4680-9147-5EA39D5FF877}"/>
              </a:ext>
            </a:extLst>
          </p:cNvPr>
          <p:cNvSpPr/>
          <p:nvPr/>
        </p:nvSpPr>
        <p:spPr>
          <a:xfrm>
            <a:off x="9303488" y="3472417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e825a7017acc220abb959e829376e390">
            <a:pPr algn="ctr"/>
            <a:r>
              <a:rPr dirty="0" lang="en-GB"/>
              <a:t>DHIS2, c'est la flexibilité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E0B503-66C8-40D2-A0AF-55AD5AAF1764}"/>
              </a:ext>
            </a:extLst>
          </p:cNvPr>
          <p:cNvSpPr/>
          <p:nvPr/>
        </p:nvSpPr>
        <p:spPr>
          <a:xfrm>
            <a:off x="9303488" y="3472417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59cfc35e08f92366b569599c5263374c">
            <a:pPr algn="ctr"/>
            <a:r>
              <a:rPr dirty="0" lang="en-GB"/>
              <a:t>Le DHIS2 peut être utilisé non seulement dans le secteur de la santé, mais aussi dans celui de l'agriculture et de l'eau.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0AF0F7-52FB-46E7-910C-3214313304AB}"/>
              </a:ext>
            </a:extLst>
          </p:cNvPr>
          <p:cNvSpPr/>
          <p:nvPr/>
        </p:nvSpPr>
        <p:spPr>
          <a:xfrm>
            <a:off x="9303488" y="3472417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f755c1202473a4861496845908c7ea13">
            <a:pPr algn="ctr"/>
            <a:r>
              <a:rPr dirty="0" lang="en-GB"/>
              <a:t>HISP est comme une famille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B0C537-259C-4848-9202-6CA0966BE4FF}"/>
              </a:ext>
            </a:extLst>
          </p:cNvPr>
          <p:cNvSpPr/>
          <p:nvPr/>
        </p:nvSpPr>
        <p:spPr>
          <a:xfrm>
            <a:off x="9303488" y="3449379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dff92c784b0ee1a018318b8651bcc6ce">
            <a:pPr algn="ctr"/>
            <a:r>
              <a:rPr dirty="0" lang="en-GB"/>
              <a:t>Collaborer avec d'autres groupes HISP pour résoudre un problème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88D9C6-E24F-4BAC-AE03-493028BD570B}"/>
              </a:ext>
            </a:extLst>
          </p:cNvPr>
          <p:cNvSpPr/>
          <p:nvPr/>
        </p:nvSpPr>
        <p:spPr>
          <a:xfrm>
            <a:off x="9303488" y="3495455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dff92c784b0ee1a018318b8651bcc6ce">
            <a:pPr algn="ctr"/>
            <a:r>
              <a:rPr dirty="0" lang="en-GB"/>
              <a:t>Collaborer avec d'autres groupes HISP pour résoudre un problème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31A3F6-B3D0-4E1B-8A28-BAEF4600593B}"/>
              </a:ext>
            </a:extLst>
          </p:cNvPr>
          <p:cNvSpPr/>
          <p:nvPr/>
        </p:nvSpPr>
        <p:spPr>
          <a:xfrm>
            <a:off x="9303488" y="3463555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4d8d99c2a58c41827f30e17e22253b7f">
            <a:pPr algn="ctr"/>
            <a:r>
              <a:rPr dirty="0" lang="en-GB"/>
              <a:t>Comment mettre les meilleurs outils à la disposition des acteurs locaux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7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85240" p14:dur="700" spd="med">
        <p:fade/>
      </p:transition>
    </mc:Choice>
    <mc:Fallback xmlns="">
      <p:transition advClick="0" advTm="85240" spd="med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1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2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6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1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1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7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29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3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33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3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>
                      <p:stCondLst>
                        <p:cond delay="indefinite"/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44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45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7">
                      <p:stCondLst>
                        <p:cond delay="indefinite"/>
                      </p:stCondLst>
                      <p:childTnLst>
                        <p:par>
                          <p:cTn fill="hold" id="4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9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5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52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3">
                      <p:stCondLst>
                        <p:cond delay="indefinite"/>
                      </p:stCondLst>
                      <p:childTnLst>
                        <p:par>
                          <p:cTn fill="hold" id="5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5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56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8">
                      <p:stCondLst>
                        <p:cond delay="indefinite"/>
                      </p:stCondLst>
                      <p:childTnLst>
                        <p:par>
                          <p:cTn fill="hold" id="5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0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62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63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4">
                      <p:stCondLst>
                        <p:cond delay="indefinite"/>
                      </p:stCondLst>
                      <p:childTnLst>
                        <p:par>
                          <p:cTn fill="hold" id="65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66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6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4"/>
      <p:bldP animBg="1" grpId="1" spid="4"/>
      <p:bldP animBg="1" grpId="0" spid="5"/>
      <p:bldP animBg="1" grpId="1" spid="5"/>
      <p:bldP animBg="1" grpId="0" spid="7"/>
      <p:bldP animBg="1" grpId="1" spid="7"/>
      <p:bldP animBg="1" grpId="0" spid="8"/>
      <p:bldP animBg="1" grpId="1" spid="8"/>
      <p:bldP animBg="1" grpId="0" spid="9"/>
      <p:bldP animBg="1" grpId="1" spid="9"/>
      <p:bldP animBg="1" grpId="0" spid="10"/>
      <p:bldP animBg="1" grpId="1" spid="10"/>
    </p:bld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800" p14:dur="11">
        <p:fade/>
      </p:transition>
    </mc:Choice>
    <mc:Fallback xmlns="">
      <p:transition advClick="0" advTm="12800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8B2A0A-924F-48B8-BE32-4DD03A5A9942}"/>
              </a:ext>
            </a:extLst>
          </p:cNvPr>
          <p:cNvSpPr txBox="1"/>
          <p:nvPr/>
        </p:nvSpPr>
        <p:spPr>
          <a:xfrm>
            <a:off x="2250561" y="2134106"/>
            <a:ext cx="7732783" cy="3046988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e6a10d47ce8d65b3ea7d6ac1ed7dc026">
            <a:pPr algn="ctr">
              <a:buClr>
                <a:srgbClr val="008CCF"/>
              </a:buClr>
            </a:pPr>
            <a:r>
              <a:rPr dirty="0" lang="en-GB" sz="4800">
                <a:solidFill>
                  <a:schemeClr val="bg2"/>
                </a:solidFill>
              </a:rPr>
              <a:t>Nous nous sommes adressé à plusieurs membres de la communauté DHIS2 et HISP pour en savoir plus sur leur expérience.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7419F-8DD7-42EC-B548-35FCC695D74B}"/>
              </a:ext>
            </a:extLst>
          </p:cNvPr>
          <p:cNvSpPr txBox="1"/>
          <p:nvPr/>
        </p:nvSpPr>
        <p:spPr>
          <a:xfrm>
            <a:off x="3100126" y="2734286"/>
            <a:ext cx="6000361" cy="830997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 txid="d05de9b42fd3157b1366072f0714027b">
            <a:pPr algn="l">
              <a:buClr>
                <a:srgbClr val="008CCF"/>
              </a:buClr>
            </a:pPr>
            <a:r>
              <a:rPr dirty="0" lang="en-GB" sz="4800">
                <a:solidFill>
                  <a:schemeClr val="bg2"/>
                </a:solidFill>
              </a:rPr>
              <a:t>Nous allons donc les rencontrer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114FF-6924-4DBC-9F5F-7E344F082B16}"/>
              </a:ext>
            </a:extLst>
          </p:cNvPr>
          <p:cNvSpPr txBox="1"/>
          <p:nvPr/>
        </p:nvSpPr>
        <p:spPr>
          <a:xfrm>
            <a:off x="3308183" y="3671611"/>
            <a:ext cx="5575005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19a6623d996935d20b2bc5956ee03e11">
            <a:pPr algn="l">
              <a:buClr>
                <a:srgbClr val="008CCF"/>
              </a:buClr>
            </a:pPr>
            <a:r>
              <a:rPr dirty="0" lang="en-GB" sz="4800">
                <a:solidFill>
                  <a:schemeClr val="bg2"/>
                </a:solidFill>
              </a:rPr>
              <a:t>Tout d'abord, pourriez-vous vous présenter brièvement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27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9010" p14:dur="0"/>
    </mc:Choice>
    <mc:Fallback xmlns="">
      <p:transition advClick="0" advTm="9010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0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3"/>
      <p:bldP grpId="1" spid="3"/>
      <p:bldP grpId="0" spid="6"/>
      <p:bldP grpId="0" spid="7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3CC61F-2EAF-4686-89E0-08837E731217}"/>
              </a:ext>
            </a:extLst>
          </p:cNvPr>
          <p:cNvSpPr/>
          <p:nvPr/>
        </p:nvSpPr>
        <p:spPr>
          <a:xfrm>
            <a:off x="9484242" y="4837814"/>
            <a:ext cx="2551814" cy="97819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05d32a5713c879196f76ca9dc2ee6579">
            <a:pPr algn="ctr"/>
            <a:r>
              <a:rPr dirty="0" lang="en-GB"/>
              <a:t>Khadija Mzava</a:t>
            </a:r>
          </a:p>
          <a:p txid="21822d50cbb79a2e5ff6db746b3eeffc">
            <a:pPr algn="ctr"/>
            <a:r>
              <a:rPr dirty="0" lang="en-GB"/>
              <a:t>HISP: Tanzania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DA1FF0-293B-41DD-9D63-C512625D51E0}"/>
              </a:ext>
            </a:extLst>
          </p:cNvPr>
          <p:cNvSpPr/>
          <p:nvPr/>
        </p:nvSpPr>
        <p:spPr>
          <a:xfrm>
            <a:off x="9283996" y="4804893"/>
            <a:ext cx="2752060" cy="104403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ac056a5b05ce4bdea00e7179908a1950">
            <a:pPr algn="ctr"/>
            <a:r>
              <a:rPr dirty="0" err="1" lang="en-GB"/>
              <a:t>Zeferino Saugene</a:t>
            </a:r>
            <a:r>
              <a:rPr dirty="0" lang="en-GB"/>
              <a:t> </a:t>
            </a:r>
            <a:r>
              <a:rPr dirty="0" err="1" lang="en-GB"/>
            </a:r>
            <a:endParaRPr dirty="0" lang="en-GB"/>
          </a:p>
          <a:p txid="615231f6ca0a7d91ff2a0a50a751e74d">
            <a:pPr algn="ctr"/>
            <a:r>
              <a:rPr dirty="0" lang="en-GB"/>
              <a:t>HISP: </a:t>
            </a:r>
            <a:r>
              <a:rPr dirty="0" err="1" lang="en-GB"/>
              <a:t>SauDigitus</a:t>
            </a:r>
            <a:r>
              <a:rPr dirty="0" lang="en-GB"/>
              <a:t> (Mozambique)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CE463B-52E0-42FE-B43B-C8FCA88973BC}"/>
              </a:ext>
            </a:extLst>
          </p:cNvPr>
          <p:cNvSpPr/>
          <p:nvPr/>
        </p:nvSpPr>
        <p:spPr>
          <a:xfrm>
            <a:off x="9654363" y="4804893"/>
            <a:ext cx="2211572" cy="97819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f6aac55483f9ff3625d87f0cbbed90c">
            <a:pPr algn="ctr"/>
            <a:r>
              <a:rPr dirty="0" lang="en-GB"/>
              <a:t>John Lewis</a:t>
            </a:r>
          </a:p>
          <a:p txid="6f57a357e3748f143ead4df795154a06">
            <a:pPr algn="ctr"/>
            <a:r>
              <a:rPr dirty="0" lang="en-GB"/>
              <a:t>HISP: Vietnam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32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9963" p14:dur="700" spd="med">
        <p:fade/>
      </p:transition>
    </mc:Choice>
    <mc:Fallback xmlns="">
      <p:transition advClick="0" advTm="9963" spd="med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7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1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2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6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3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7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29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3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  <p:bldP animBg="1" grpId="1" spid="5"/>
      <p:bldP animBg="1" grpId="0" spid="6"/>
      <p:bldP animBg="1" grpId="1" spid="6"/>
      <p:bldP animBg="1" grpId="0" spid="7"/>
    </p:bld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C03649-1883-4382-A180-ABF371AB27AB}"/>
              </a:ext>
            </a:extLst>
          </p:cNvPr>
          <p:cNvSpPr txBox="1"/>
          <p:nvPr/>
        </p:nvSpPr>
        <p:spPr>
          <a:xfrm>
            <a:off x="3011229" y="3242101"/>
            <a:ext cx="6169542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56b5c8bf541b70388581d231d0231ef7">
            <a:pPr algn="l">
              <a:buClr>
                <a:srgbClr val="008CCF"/>
              </a:buClr>
            </a:pPr>
            <a:r>
              <a:rPr dirty="0" lang="en-GB" sz="4800">
                <a:solidFill>
                  <a:schemeClr val="bg2"/>
                </a:solidFill>
              </a:rPr>
              <a:t>Et à quel titre utilisez-vous DHIS2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3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508" p14:dur="700" spd="med">
        <p:fade/>
      </p:transition>
    </mc:Choice>
    <mc:Fallback xmlns="">
      <p:transition advClick="0" advTm="2508"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9433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9157" p14:dur="700" spd="med">
        <p:fade/>
      </p:transition>
    </mc:Choice>
    <mc:Fallback xmlns="">
      <p:transition advClick="0" advTm="19157"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72A9B-655E-4F5F-9E2F-4DF59D4BD8F9}"/>
              </a:ext>
            </a:extLst>
          </p:cNvPr>
          <p:cNvSpPr txBox="1"/>
          <p:nvPr/>
        </p:nvSpPr>
        <p:spPr>
          <a:xfrm>
            <a:off x="2565991" y="2872770"/>
            <a:ext cx="7375451" cy="15696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4746c5068fb526c09f702db8f4a9e526">
            <a:pPr algn="ctr">
              <a:buClr>
                <a:srgbClr val="008CCF"/>
              </a:buClr>
            </a:pPr>
            <a:r>
              <a:rPr dirty="0" lang="en-GB" sz="4800">
                <a:solidFill>
                  <a:schemeClr val="bg2"/>
                </a:solidFill>
              </a:rPr>
              <a:t>Comment vous vous êtes impliqué dans DHIS2 et HISP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342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336" p14:dur="700" spd="med">
        <p:fade/>
      </p:transition>
    </mc:Choice>
    <mc:Fallback xmlns="">
      <p:transition advClick="0" advTm="2336"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FDE2-B23F-41BD-B8C6-23B34A0D61D0}"/>
              </a:ext>
            </a:extLst>
          </p:cNvPr>
          <p:cNvSpPr>
            <a:spLocks noGrp="1"/>
          </p:cNvSpPr>
          <p:nvPr>
            <p:ph idx="4294967295" type="title"/>
          </p:nvPr>
        </p:nvSpPr>
        <p:spPr>
          <a:xfrm>
            <a:off x="0" y="495300"/>
            <a:ext cx="9563100" cy="800100"/>
          </a:xfrm>
        </p:spPr>
        <p:txBody>
          <a:bodyPr/>
          <a:lstStyle/>
          <a:p>
            <a:r>
              <a:rPr dirty="0" lang="en-GB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EEA749-99AA-4A7D-AEDD-84D260BF1903}"/>
              </a:ext>
            </a:extLst>
          </p:cNvPr>
          <p:cNvSpPr/>
          <p:nvPr/>
        </p:nvSpPr>
        <p:spPr>
          <a:xfrm>
            <a:off x="9303488" y="3482161"/>
            <a:ext cx="2700670" cy="10100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99f6b86cf540032de0e6487560c54f7b">
            <a:pPr algn="ctr"/>
            <a:r>
              <a:rPr dirty="0" lang="en-GB"/>
              <a:t>J'ai entendu parler de DHIS2 à l'université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9F01216-41C7-4572-949D-5691C8D0B50E}"/>
              </a:ext>
            </a:extLst>
          </p:cNvPr>
          <p:cNvSpPr/>
          <p:nvPr/>
        </p:nvSpPr>
        <p:spPr>
          <a:xfrm>
            <a:off x="9303488" y="3491905"/>
            <a:ext cx="2700670" cy="10100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1d9ef6fa941f960711fa92834da9ed29">
            <a:pPr algn="ctr"/>
            <a:r>
              <a:rPr dirty="0" lang="en-GB"/>
              <a:t>J'ai suivi le cours de Fondamentaux de DHIS2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8CAA9D-4CF2-44DE-846E-7C6B189C25D2}"/>
              </a:ext>
            </a:extLst>
          </p:cNvPr>
          <p:cNvSpPr/>
          <p:nvPr/>
        </p:nvSpPr>
        <p:spPr>
          <a:xfrm>
            <a:off x="9303488" y="3472417"/>
            <a:ext cx="2700670" cy="10100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8b38e81d16d01d26724713a4c5bb54c">
            <a:pPr algn="ctr"/>
            <a:r>
              <a:rPr dirty="0" lang="en-GB"/>
              <a:t>Je me suis impliqué pendant mes études de maîtrise à Oslo.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7A54073-0E51-4057-9550-8D0DDD42DDD4}"/>
              </a:ext>
            </a:extLst>
          </p:cNvPr>
          <p:cNvSpPr/>
          <p:nvPr/>
        </p:nvSpPr>
        <p:spPr>
          <a:xfrm>
            <a:off x="9303488" y="3472417"/>
            <a:ext cx="2700670" cy="10100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198a4af85b8a7e9880a059d0993e3bf9">
            <a:pPr algn="ctr"/>
            <a:r>
              <a:rPr dirty="0" lang="en-GB"/>
              <a:t>J'ai commencé à travailler avec DHIS2 avoir rejoint HISP India en tant que développeur de logiciels.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22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51093" p14:dur="700" spd="med">
        <p:fade/>
      </p:transition>
    </mc:Choice>
    <mc:Fallback xmlns="">
      <p:transition advClick="0" advTm="51093" spd="med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7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1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2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6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18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19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3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7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29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3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33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34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4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41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>
                      <p:stCondLst>
                        <p:cond delay="indefinite"/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44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45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/>
      <p:bldP animBg="1" grpId="1" spid="5"/>
      <p:bldP animBg="1" grpId="0" spid="24"/>
      <p:bldP animBg="1" grpId="1" spid="24"/>
      <p:bldP animBg="1" grpId="0" spid="25"/>
      <p:bldP animBg="1" grpId="1" spid="25"/>
      <p:bldP animBg="1" grpId="0" spid="26"/>
      <p:bldP animBg="1" grpId="1" spid="26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869E16-C551-488D-94F1-88B2A1EC51CB}"/>
              </a:ext>
            </a:extLst>
          </p:cNvPr>
          <p:cNvSpPr txBox="1"/>
          <p:nvPr/>
        </p:nvSpPr>
        <p:spPr>
          <a:xfrm>
            <a:off x="2133596" y="2503438"/>
            <a:ext cx="7962900" cy="230832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0c091415b74796deb225e371f1c7a421">
            <a:pPr algn="ctr">
              <a:buClr>
                <a:srgbClr val="008CCF"/>
              </a:buClr>
            </a:pPr>
            <a:r>
              <a:rPr dirty="0" lang="en-GB" sz="4800">
                <a:solidFill>
                  <a:schemeClr val="bg2"/>
                </a:solidFill>
              </a:rPr>
              <a:t>Quel a été l'événement clé de votre expérience dans DHIS2 et HISP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57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2114" p14:dur="700" spd="med">
        <p:fade/>
      </p:transition>
    </mc:Choice>
    <mc:Fallback xmlns="">
      <p:transition advClick="0" advTm="2114"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C77C-0363-4476-8789-4A3CEA88BC80}"/>
              </a:ext>
            </a:extLst>
          </p:cNvPr>
          <p:cNvSpPr>
            <a:spLocks noGrp="1"/>
          </p:cNvSpPr>
          <p:nvPr>
            <p:ph idx="4294967295" type="title"/>
          </p:nvPr>
        </p:nvSpPr>
        <p:spPr>
          <a:xfrm>
            <a:off x="0" y="495300"/>
            <a:ext cx="9563100" cy="800100"/>
          </a:xfrm>
        </p:spPr>
        <p:txBody>
          <a:bodyPr/>
          <a:lstStyle/>
          <a:p>
            <a:r>
              <a:rPr dirty="0" lang="en-GB"/>
              <a:t>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AB8EAF3-C3FF-443B-9186-96C4B9842477}"/>
              </a:ext>
            </a:extLst>
          </p:cNvPr>
          <p:cNvSpPr/>
          <p:nvPr/>
        </p:nvSpPr>
        <p:spPr>
          <a:xfrm>
            <a:off x="9303488" y="3495895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955c2903df80af8bc741c2bf0c79bcf9">
            <a:pPr algn="ctr"/>
            <a:r>
              <a:rPr dirty="0" lang="en-GB"/>
              <a:t>J'ai soutenu le ministère de la santé dans la mise en œuvre du DHIS2 dans l'ensemble du pays.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3823F75-6F09-4F78-B02C-7D0AFDD9A4CE}"/>
              </a:ext>
            </a:extLst>
          </p:cNvPr>
          <p:cNvSpPr/>
          <p:nvPr/>
        </p:nvSpPr>
        <p:spPr>
          <a:xfrm>
            <a:off x="9303488" y="3657600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b1acc0edc7c16e7db5745c1a422a73ab">
            <a:pPr algn="ctr"/>
            <a:r>
              <a:rPr dirty="0" lang="en-GB"/>
              <a:t>La lutte contre le COVID-19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EB82C17-B4E8-4D1D-A634-D1F605754314}"/>
              </a:ext>
            </a:extLst>
          </p:cNvPr>
          <p:cNvSpPr/>
          <p:nvPr/>
        </p:nvSpPr>
        <p:spPr>
          <a:xfrm>
            <a:off x="9303488" y="3657600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45abe590a0bf3c41d6ea76d011e96143">
            <a:pPr algn="ctr"/>
            <a:r>
              <a:rPr dirty="0" lang="en-GB"/>
              <a:t>Lancement de PimaCovid</a:t>
            </a:r>
            <a:r>
              <a:rPr dirty="0" err="1" lang="en-GB"/>
            </a:r>
            <a:endParaRPr dirty="0" lang="en-GB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4A37A9B-4F81-4F93-A6A4-0A6BEFF0E479}"/>
              </a:ext>
            </a:extLst>
          </p:cNvPr>
          <p:cNvSpPr/>
          <p:nvPr/>
        </p:nvSpPr>
        <p:spPr>
          <a:xfrm>
            <a:off x="9303488" y="3657600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64e998e8f8a01de926fb8e0a2d3cac24">
            <a:pPr algn="ctr"/>
            <a:r>
              <a:rPr dirty="0" lang="en-GB"/>
              <a:t>Permet aux utilisateurs de réserver un test COVID-19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D1BC768-B776-436B-A260-6862A6D5ECE3}"/>
              </a:ext>
            </a:extLst>
          </p:cNvPr>
          <p:cNvSpPr/>
          <p:nvPr/>
        </p:nvSpPr>
        <p:spPr>
          <a:xfrm>
            <a:off x="9303488" y="3668233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5b3eeb112f35aa2abf732c0718cc862d">
            <a:pPr algn="ctr"/>
            <a:r>
              <a:rPr dirty="0" lang="en-GB"/>
              <a:t>Un résultat est envoyé directement - il n'est pas nécessaire de retourner dans</a:t>
            </a:r>
            <a:r>
              <a:rPr dirty="0" err="1" lang="en-GB"/>
              <a:t> un centre.</a:t>
            </a:r>
            <a:endParaRPr dirty="0"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FCB30B2-A50F-4620-B99A-359C338DD90B}"/>
              </a:ext>
            </a:extLst>
          </p:cNvPr>
          <p:cNvSpPr/>
          <p:nvPr/>
        </p:nvSpPr>
        <p:spPr>
          <a:xfrm>
            <a:off x="9303488" y="3677091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836867d4eee86ebf2cff4893203ac5a8">
            <a:pPr algn="ctr"/>
            <a:r>
              <a:rPr dirty="0" lang="en-GB"/>
              <a:t>Conférence annuelle de DHIS2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300FB0-202E-44F8-901C-362EEA063DDB}"/>
              </a:ext>
            </a:extLst>
          </p:cNvPr>
          <p:cNvSpPr/>
          <p:nvPr/>
        </p:nvSpPr>
        <p:spPr>
          <a:xfrm>
            <a:off x="9303488" y="3638109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398c078cb653762e616d8a24d8259873">
            <a:pPr algn="ctr"/>
            <a:r>
              <a:rPr dirty="0" lang="en-GB"/>
              <a:t>Les participants peuvent partager leurs expériences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B4077ED-B347-43A9-AB21-42DD11954246}"/>
              </a:ext>
            </a:extLst>
          </p:cNvPr>
          <p:cNvSpPr/>
          <p:nvPr/>
        </p:nvSpPr>
        <p:spPr>
          <a:xfrm>
            <a:off x="9303488" y="3659375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12f970981a8f0affad88bb61924f83f0">
            <a:pPr algn="ctr"/>
            <a:r>
              <a:rPr dirty="0" lang="en-GB"/>
              <a:t>La transformation de l'HISP Inde d'une ONG composée d'une seule personne en une organisation nationale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35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84608" p14:dur="700" spd="med">
        <p:fade/>
      </p:transition>
    </mc:Choice>
    <mc:Fallback xmlns="">
      <p:transition advClick="0" advTm="84608" spd="med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7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8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1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2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6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18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19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3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7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29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3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33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34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4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41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>
                      <p:stCondLst>
                        <p:cond delay="indefinite"/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44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45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7">
                      <p:stCondLst>
                        <p:cond delay="indefinite"/>
                      </p:stCondLst>
                      <p:childTnLst>
                        <p:par>
                          <p:cTn fill="hold" id="4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9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51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52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3">
                      <p:stCondLst>
                        <p:cond delay="indefinite"/>
                      </p:stCondLst>
                      <p:childTnLst>
                        <p:par>
                          <p:cTn fill="hold" id="5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5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56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8">
                      <p:stCondLst>
                        <p:cond delay="indefinite"/>
                      </p:stCondLst>
                      <p:childTnLst>
                        <p:par>
                          <p:cTn fill="hold" id="5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0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62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63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4">
                      <p:stCondLst>
                        <p:cond delay="indefinite"/>
                      </p:stCondLst>
                      <p:childTnLst>
                        <p:par>
                          <p:cTn fill="hold" id="65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66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67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73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74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5">
                      <p:stCondLst>
                        <p:cond delay="indefinite"/>
                      </p:stCondLst>
                      <p:childTnLst>
                        <p:par>
                          <p:cTn fill="hold" id="76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77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78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79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0">
                      <p:stCondLst>
                        <p:cond delay="indefinite"/>
                      </p:stCondLst>
                      <p:childTnLst>
                        <p:par>
                          <p:cTn fill="hold" id="81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2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84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85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6">
                      <p:stCondLst>
                        <p:cond delay="indefinite"/>
                      </p:stCondLst>
                      <p:childTnLst>
                        <p:par>
                          <p:cTn fill="hold" id="87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88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89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5"/>
      <p:bldP animBg="1" grpId="1" spid="35"/>
      <p:bldP animBg="1" grpId="0" spid="42"/>
      <p:bldP animBg="1" grpId="1" spid="42"/>
      <p:bldP animBg="1" grpId="0" spid="43"/>
      <p:bldP animBg="1" grpId="1" spid="43"/>
      <p:bldP animBg="1" grpId="0" spid="44"/>
      <p:bldP animBg="1" grpId="1" spid="44"/>
      <p:bldP animBg="1" grpId="0" spid="45"/>
      <p:bldP animBg="1" grpId="1" spid="45"/>
      <p:bldP animBg="1" grpId="0" spid="46"/>
      <p:bldP animBg="1" grpId="1" spid="46"/>
      <p:bldP animBg="1" grpId="0" spid="47"/>
      <p:bldP animBg="1" grpId="1" spid="47"/>
      <p:bldP animBg="1" grpId="0" spid="48"/>
      <p:bldP animBg="1" grpId="1" spid="48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PRESENTATION_COURSE_TITLE" val="1.3.1 DHIS2 Building Blocks"/>
  <p:tag name="ISPRING_LMS_API_VERSION" val="SCORM 2004 (2nd edition)"/>
  <p:tag name="ISPRING_ULTRA_SCORM_COURSE_ID" val="AA401FE8-4632-497D-A26F-4F62B3BB0AD4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UUID" val="{770C595B-6F1A-4285-81CC-C323EAEAEF11}"/>
  <p:tag name="ISPRING_PLAYERS_CUSTOMIZATION_2" val="UEsDBBQAAgAIAIdgc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DQvI1SnF4yCBQGAAA3FwAAHQAAAHVuaXZlcnNhbC9jb21tb25fbWVzc2FnZXMubG5nrVjbbuM2EH0vsP9AGAjQAtvsboFdFEXiBS0xsRBZ9Ep0vGlRCIxE20Qk0dXFifvUr+mH9Us6pGTH3gskJXmwYVGeM0PynJkhzz4+pAnaiLyQKjsfvDt9O0Aii1Qss+X5YMYufv51gIqSZzFPVCbOB5kaoI/DVz+cJTxbVnwp4PerHxA6S0VRwGMx1E+Pz0jG54PpKMSWRYLAGbkkxDPboaGHfR8zh3qhi0fEHQxxFUuFMp7nvIRgzt40CO2AUxffED8MLAKgGpqyMJhNp9RnxB4M2UqgQqZVYnCRLFCmSlRU67XKSxEjmaES/sKjCDzIW5nIcotSFYseIQRXjheCezO/ZthxHXYTTqhNBkOS8dsEwohyITKUCx6L/Dk+POpPsNuA27J4IfSpTwLiMVjM6ZgyOhhOc1GIrAS49UqVqg+e69gQZ0gvQovOPDYYBomMBTr5NCOB2XdvNhkR/wSpBTphlMF0dq+Ckx6OrsHPN+h0Dc6eRqc5hgWYYP+qXhPLJzBgh3OHjQdDC1ZXk+Zeliskg3UOQkFiw5OqZlcjpTZ3I2xdhYyGeDoNRzPGHuMe8eiuzdqikyn2bkKXXtJw5FxCWCpd82yLXLVUP/7y4cPDu/cffuoFEwCf3GMgZJDev+0A5DGfuiGgETf0yGfYbf3dz47OmOt4wOfmRz9roO418BW+W+1mvg8kbxjqBCZf6LVwickXN6pCK74RqFRoI8W9yQ4gApmDxAyH4UWkYCCrWhVm0wkGEoGumO9YmqAgBJXn29d10qnKlcrBXYHiWsWx8alZpd+va/3V3FI6UUH6ilXKZXba7nruuRTbhmQTYDe+hMVl+0kB0hG8ofRGy+Y1uLjPEsVjtICUgiQNEF+vExk1KbTh/TTh29YofDx3vEsgO3UDSF/2bkQnxRjZOdeT7Yni44D4AJDzQuRPsA0N1405wknSD2HsXI5d+DAdwlguVwl8yr5xTAkwYSpaM0WTjnEQzKlv60XT2ZijNS+Ke5XHRyw93M82YMezKAjBYgfgulTugYEfElqBPBdR2Q4GUWLD70ZXMFUgYMhMMtCSSquiBNmk60SUwkQr9VR4ZCh1KxYK9JUIvqm5D96N2Fpp7uKZZ43DEdunUJdXWbTqaAfi/KY+DtVQAU0OOd8aU4MWjuhnyC6QDGkfC3oFOfCqj8UNCWCRSdBm4+Fr57Iuk5D3dklpl/QirnNMsm1aIc2mjVRVASN6SSA1mR0pTvu5CQjUdY852P1Obq1Rd33YUm6giQECirzVEaR7i9haVJ9mzu/hBXZcU6m/pB7fmp6PxxueRQLIFnG9p1t4F8vYvNO0N/7/quTfiJdNqj9pqoRnk88nfeM5KizfUQQvS5GuyzbXesGa8J8ShZb4d0PoMvWn+d+35C+yMwdN/LP35+iw0GePWoN45kp1362XjqTp/Ak0LLo4Qo+RdLcaa7cjh+qK2H7ueLRzvIujY4aTLVR3a482AJ5CT8UIxrDGJvIAWp0UqlB3W3P2OAzfnDq628/JKHAYVJ25uC1k2erZ6LlzfTVyfnphPehZj4oNc5gLIXsAuNwfqROZQvxxB8zZhOxWoC4RRzOZqyqJjfwTeWfKBKxtlYqvu+FFrlIzmvBiR/+6TH18ThT15Pza6bRHP7VXcOf9ORDw03cpINiHNsbCnqV7H0urPeloBPLRS+GyYNc6gY5SXkYrKMcLVWVxR6D6CGaTCwxgzZwDwfP2LqwB+CKMehQ1o7/1AtEdHSRRsgf7w1OlKP7sDaKnsceoLy9K8VC2A81GhkVBSC8uoJNbLNosGB4dh2weulg1R+WdXceTM3OA/S9yJOV1UUxVCkOn7X6Zvq4zZMGMYWs8Af0FRm6qyqHp7IOwo5tFZz4c6RrlWgAEDQSTZSIQeeBab31Q9cUPZGZzSBsMJzy/g7TOlEp6xWY2UMup7DenxzuQqkxk1ivy5xVVPWHmTENs2+ZCCFYSzvt3dQ8Rw4Ezam6GErXsDGaNsQdV4ws8EcuyL6BPyP7CR19qmAsEV3F9Uf3fP/+22deXhE1OhrRXPz8mvc3XdXv/VJgr7rM3Bzfe/wNQSwMEFAACAAgA0LyNUh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DQvI1SnP+tBVIEAADcFQAAJwAAAHVuaXZlcnNhbC9mbGFzaF9wdWJsaXNoaW5nX3NldHRpbmdzLnhtbOVY727iOBD/zlNYOe3HJXS3vXZRoOpBUNFS4Ei6t9XpVJnEEF8dOxs7sOyne5p7sHuSG8eQQqG7oVek7q1QBRnP/Gb8mz9245x/jhmakVRSwRvWUbVmIcIDEVI+bVjXfuf1mYWkwjzETHDSsLiw0Hmz4iTZmFEZeUQpUJUIYLisJ6phRUoldduez+dVKpNUrwqWKcCX1UDEdpISSbgiqZ0wvIAvtUiItJYIJQDgLxZ8adasVBByDNKVCDNGEA0hck71pjDrMCwjyzZqYxzcTVOR8bAlmEhROh03rJ9aHf1Z6RioNo0J15zIJgi1WNVxGFIdBWYe/UJQROg0gnBPjy00p6GKGtbb2hsNA+r2NkwObvaONUxLAAlcLfFjonCIFTaPxqEin5VcCYwoXHAc08CHFaQJaFht/9brddvubX/gu97tpX/VMzHsYeS7H/09jPyu33P30S8Lf3kzdEe9bv/9rT8Y9Pzu8N4KGN0gxLE3GXOAWZGlASkIc1SUxWOOKYMifUCjJArKnOF0SnzRoZDFCWaSWOjPhEx/zTCjagHdUINuuCMkuZAJCdRIp61hqTQj1j2cAYTAIJdFTZy8K2ri9Gxj67bxfr+tnVE6WCkcRFA8IMtDc+x10UqN6j7CgaIzqEzyYJOTjDEvSxKRqqYOOve9LixieATGmQi+wZx+RmPBwoIvEo9J2McxWWs5747yDmgeWWgCOWbA5CAhHHmYQ5tTBewGBYDMxlJRlbd3Z6l9kVLMEODBHCLoyttiO4hwKjeSWiRW91bQ/L0vFJF/GLaN6FFVj1HwokurlP5vImMhWogMMXoHdgJB5WUx/IoIWu9vNElFnEthBCkkczczSuYkPC/j6AZcxBlYwrxLGFHGw6eMfkFjMhEp4BI8g+kIcioNfnUv4ARLeQ+KVzG+Ml3b7bfdj6/0BnE4wzzYExzKlcSJOgg+XiAu1MoO6AhwJkmelJCG+VqZvVWfnoaiYyDPz5SNDXxJ44zh54QvCFmDPmDKD+Nln8R/M4LSbiM8yxtdN28ODS1OISUGExYCmHaULydsCcAAcyQ4WyAcwIEl9diYUZFJkJgBYaDl0yM09lCm+dMUJjN4TEOSloKsHb15e3zy8+nZu3rV/uevv19/1Wh5lA8Z1u7MWd569K5QzurBjeEbRl+5N2zZdkQa60INt5zuvguVMO/2fXd00fK7H7r+zQ6AnL3tM8ux9Xm6+3jNLxkv9XT13ItR6xKNXO+653v1MhXVF9C8KoigJif6/l3GZnDtQ07dUvA6dWUUhyP3QylASOIzx3hTLsL+oJTf92W0RuZmMly7lZQKAU6aqZmccNYwGlOo9+9ibpRq4SeNnO9jbPznW7mZOwcaGwSnQXSwOvoxBvshE/Q/pv1l/7v6bMRvMue5V91fBr32DzBbXiiD5ql4ZbXxjsqxd74N1Csx5TQGWvUlvniF2Dw5rjn27qVKBdA238g2K/8CUEsDBBQAAgAIANC8jVLT4wh0bAMAAJwMAAAhAAAAdW5pdmVyc2FsL2ZsYXNoX3NraW5fc2V0dGluZ3MueG1slVfbbhoxEH3PVyD6HtrcSKUNEhAiRaVJ1FDevewAFl57ZXtJ+fuOb6wXdgPBQsIz59gznuOxSNSG8s4WpKKCP3SvuoOLTidZlFIC1zPIC0Y0dFKi4Dl76D79nU67PQcRTMh30JrylTKWYOtQBKal1oJfLgTXuM4lFzInrDv49mQ/Sc8iT7EEhnUuZ0kWUG1z93384/HuHIrf4+Z22B+N2wgLkReE76ZiJS5TstispCh5ZkK7NqONtt4VIBnlG0TeXt2PHluTYFTpZw15LabJtRnnUQoJSoEJaTyZ3ExGJ1mMpMD22d+bcSan2upLtC1VVFta/9qMNlpBVlA/5PGTGe14jqvXq/KpYBxBwz9tUuhjCsNWKCM7kF9aXBRl8RWNFFKszIEecPpmnOQwQTK8fkh4/GnGSYJJyGx08oooRjMsg5CZk+J3M9rA4SwP5eB/xk0iMXdbCvZminDQPYxCUgYDLUtIemHmfGotPl5LjZcp+GNLhXnDBN9IqWJUZatwf+CD8iwCeUOFmAtW5jB24UbAur3Cj8cj21YGS8KUx+5tUYAStt4YRVgZK+QLnuoRMjJWyHdTrFfOdkfwQ4/jBDmMiK/l54ePXuAEp+G8wix4zU5Tc8lVtLU3BEwuMhhYVc1oDqZqSc/aXEi9o5gSTrZ0RTQ+S78NLt3ZZFTSO3B4oTXLKtFUM2hS20KUUmEw6J77bH3lGjyO4t4NNdRTWOqArhuropjHItaCndeF7r3bpk32B+fmHY1vyUM3J3IDciYEU92O5+H9w0N3r/Ixw3RrfEtBPvOlOJPDhYZ4fRtnG1i4O3gunGhNFuscQ2rLYH+krrLNBUz8tk2V5WWegpygICgERdZtDremqzXDr55T+ICsTmhxOqZe43Kc0L3gI4NXABC5WIfr4CbOk5dMUwZbCE0lMtiE2zJLFMq/KV+jrromI8tZgvQ9qBJKjKs7GghzjKuZ4Tynu7smqbKZ1VpK6O7RyrWGH/qkUWvcIu3cS6m2MvqbjhCLVTtPUmrxronUftFq7pMnWxhymtsWhI5o+waP4zAhCn8s1hmSOrJXIZhna7+YCoQGTxvFNNrBVRPFeg677Azv52ApAeIOa40X0RvwC3apIDJ72UNqj0KD27ExR3w2bcPGVp8XOulFJlecfRnwN/4rGfwHUEsDBBQAAgAIANC8jVJX0ZpnTAQAAGYVAAAmAAAAdW5pdmVyc2FsL2h0bWxfcHVibGlzaGluZ19zZXR0aW5ncy54bWzdWN1u2kgUvs9TjLzqZXH6t0mRIcqCUVAJUOx0G61W0WAPeDbjGdczhtKrfZp9sD7JnvEAgUDSIYKtsoqixMfnfOfMd/5G9s6+pgxNSC6p4DXnVeXYQYRHIqZ8XHOuwtbLUwdJhXmMmeCk5nDhoLP6kZcVQ0ZlEhClQFUigOGymqmakyiVVV13Op1WqMxy/VawQgG+rEQidbOcSMIVyd2M4Rn8UbOMSGeOYAEAv6ngc7P60RFCnkG6FHHBCKIxRM6pPhRmFypljmu0hji6Heei4HFDMJGjfDysOb80WvpnoWOQmjQlXFMi6yDUYlXFcUx1EJgF9BtBCaHjBKI9eeugKY1VUnPeHL/WMKDubsKU4OboWMM0BHDA1Rw/JQrHWGHzaBwq8lXJhcCI4hnHKY1CeIP0+WtOM7wJOu2mf9PthX5wcxFedkwMOxiF/udwB6OwHXb8XfRt4S+u+/6g0+5+uAl7vU7Y7t9ZAaNrhHjuOmMeMCuKPCJLwjyVFOmQY8qgRu/RKImCKmc4H5NQtChkcYSZJA76KyPjjwVmVM2gGY6hGW4Jyc5lRiI10GmrOSoviHMHZwAhMMjlsibevV/WxMnp2tFd4/3uWFuj9LBSOEqgeEBWhua5q6KFGtVthCNFJ1CZ5N4hRwVjQZFlIld1HXTpe1W4jOEBGG8k+Bpz+hkNBYuXfJF0SOIuTiF//RZ30AiSyoC6XkY4CjCHtqYK6IyWFrIYSkVV2c6tufZ5TjFD0LIwdwi6DDbojRKcy7UsLjOpmymq/9EVisg/Db1G9KBqwCh40bVkpf+7KFiMZqJAjN6CnUBQakUK/yUErTY0GuUiLaUMS4Vk6WZCyZTEZzaOrsFFWoAlzLeMEWU8fCnoNzQkI5EDLsETmIYgp9LgV3YCzrCUd6B4EeML06btbtP//EIfEMcTzKMdwaE+SZqpg+DjGeJCLeyAjggXkpRJiWlcvrM5W+XpaVi2COR5T9lYw5c0LRjeJ/ySkBXoA6b8MF52SfwPI7B2m+BJ2ei6eUtoaHEKKTGY8CKCQUj5fKRaAEaYI8HZDOEINpTUY2NCRSFBYgaEgZZPj9DYQ5mWT2O4/IDHPCa5FeTxq9dv3r779eT0fbXifv/7n5ePGs13d59h7c4s78aDlwM7q3tXhB8YPXJR2LBtiTzVhRpvON1++bEwb3dDf3DeCNuf2uH1FoCSvc2d5bl6gW7fp+Wt4t46Hf68fRr454PGBRr4wVUnDKo2NdQV0K4qSqAKR/qKbWPTuwohi74VvE6WjWJ/4H+yAoS07TnGa7sIuz0rvx9stAbmLtJfuYdYhQC7ZWxmJWwXRlMKFf4sJoVV0z5pyDyPQbH14k0fnRRmthxoUBCcR8nBKucZD++fl5P/MdNbq19uW5QoICnVRv/Rxtwb6eusBf5l+7dep3lQ+qgdf8+iZvdLn3lafnNa+8jkuVs/5x2BfP3baP3oX1BLAwQUAAIACADQvI1SXwmEN7gBAAB7BgAAHwAAAHVuaXZlcnNhbC9odG1sX3NraW5fc2V0dGluZ3MuanONlE1PwzAMhu/8iqlc0QQMGHBjH0hIHJDghjiknddVS+MoyQoD8d+J27ElnQurL82rp/5s/HXU80+SJb3b3lf9Xp+f4nOtAWnOrOAk1mWHXpKeWFnM4KUoQRYKkhZS/X66lb93BOc4UbXTdP1Mbm3gL0GG1oxmGM0yWsVo74z2QdpcSBuKn1Fhm6KagoIupyvnUPUzVA6U6ys0paiZ5Pi+fsL6WjBWYP5B5yKDyOnV6fhsctVF7jxeXN4NR+OQy7DUQq0fMcd+KrJlbnClZpv4A7KQXqw1GD/vZQNcnl+PJlGCsrDuwUHZDjwdkHWT2oC1sIk7nk4vpiMWliIFGRZ0TfYHGjn+l64KW7hfejggC2ktctjr0vieLMaU97XXzb1pNpyDD7dJb+jTu4sIKdZgDnGFeqUPGKA2mFNH9tEhGYtKFLNC5Q03uSFjOUqW3Hb9kvXC6KdoZtu/4pQsZIJmNLOKrhm2rtmCubVl1245YDM49nLbVtRHbi9ITuTiIgdqTqzYbFx71dD51dctzBLMC6L0y5OmAtZvEzAPao4kCOdEtii95ut5CzcFm3p2cJHVVmzyPPr+AVBLAwQUAAIACADQvI1SlBOzImkAAABuAAAAHAAAAHVuaXZlcnNhbC9sb2NhbF9zZXR0aW5ncy54bWwNzDEOgzAMQNGdU1jeKe3WgcDGVpbSA1jERZEcG5GA4PZk+8PTb/szChy8pWDq8PV4IrDO5oMuDn/TUL8RUib1JKbsUA2h76pWbCb5cs4FJliFLt4mjiUyjxSLHHYRqOFTXv/AHpuuugFQSwMEFAACAAgA0LyNUlFvYfcSEwAArzgAABcAAAB1bml2ZXJzYWwvdW5pdmVyc2FsLnBuZ+2bfViS997AcZ1qb+bO5lZZys6yM1slx/W4FEVq+ZLaNLW0JLGOK1dOzRRBFGjrOrWZymYm6wVpapEaWPlCgkA9LqksOYpASkCNDOFWEBWR9+fG7Hq255zzx3M9z/mPP7hubrjuz+/7+75/r+t3f78zIcbzTZ83IRCIZ+z2yGQIZHEUBLIo5fUl4C/fc8uOghePwuSYzyHM/tUa8OYP2Vu/2AqB3CC/ZTuwGLx/4+j2vYUQyLIe18dDkH/1SwgkJDI2cusuHHpC/uh0I1CiNNiwf9z7yZeHVZepX1dsfA+24bvX/owOea30Z/83o/fHXDrrqbh/5/S9gh8q3yZ+8XbE0ueUDw8U/GXPYOjrUE5P8DnrWOhd+W4j0AycrxPRvMrOncOXsNns7CsWqVjuHPcAhYA8XRxU/prrC6w8ydt1xSVV1Luut0//1dslJgTt3RDguk7Wr4hyPXJ8+d0A164h3QHRSfOIqH+JeLeyXml7sXltbLV/bHWedl2EbbLnlFfE3NNndpOSNKfD8tdr/pbm/GCI/4Yxvyfll/mVbqcgDqLm6CQL/ZSeoC+VHYgc7GM6cq+S1iTPL7j/YUrnYuGys0VMy+aPDs4L2Rt+EPW48sPqog0L9yui1mJqPp0XK6uivhoet9Il+/Gg6KRY38vz0t1e0XC1sWqBWJG0Kzlm3fzqf+kN+KSpoWZ+JyuyvM8OJT2Y325FUHmcNmABv6OyHmlMQRonmxIJ2t2ZTouUpfZNLDXJschiqhjmnIIhy6wyJRFzDt6vMQu0NkHg9Hr+1Hoo9yLU/CPU/LiEP/kWf1I7o5r4sebsgpyKXwLS+Uoqy7GvQe3zCSCFO3H24K8cBqjTEKOeCMxUQ2MGMHjjBb75ArR0WEx2zpGRZRYRjWi0YlD+CMaCzJsQ5cyBgspqwbSEBgxfAm4C7dqQo8zs08wjAQyRdD8bjlbjLEeoaRQUXfwTvruisfs3T95pqxsowSss03iJOo03dZacgBK3hQLdqqvpCIx3BqyFiYW3x+HxC8o6hPdm/DgVEuknRFEYytY+pigVuElXqYMbxm5gxn3SpIcxnARBamzi+gXNdX+fVOR51jhqMI4/bEpqZ3LgxO/L7ETPDuCYIGv7g/gFO+X/1ZuBJM220QhGtSVWD3RjhoN36uo6QM1JK+oFIqx9Nt85G6OcLtp8L47NW9jA9JXoAaySYGrwOOZJBW4G1zBFZKW6LboPzm0GWkUt9Kp6OnLXYXm/SLX9wSuXyD/izZD8UAJPr1t2BSPH2JuJe0Tsce35pCJferrwPxgiYG8Lhhvcm1q37hN56oIzlJxp+Kqjbm26b2LrgSJ7ozmLQ9uembGp3A9FQamAZsf4qY2xLMqCYUGp6KkNL7Qz8S/0YsPB1fx9mYOiVzsVErzPzhTX/vt89d8cCm68G+/Gu/FuvBvvxrvxbrwb78a78W68G+/Gu/FuvBvvxrvxbrwb78a78W68G+/Gu/FuvBvvxrvxbrwb//+Nv9tw1d915GwwpVTPNaFb35bKPF2Hw96vnD+XJipe9J2/78IBnOzczce3D954uQRO8r/7a+hM9IDe2XPKi294xCfMeZHmHp2iOSyZ4bbHzjmlsJ69EXNB2ynO7aaoLZa6FoAHgnRAC8muaBHoxIk2IVIZwZOORlgrsZnyU06j0KnvySSaTkhNecwIomUqTGkZy71ZuvdBuumgvDXRPlc0v+yu8HKi+gS0+31nkjT3mgzfwho1IqRc3VsQyFPekXsyxEnphP0O1uEwcsu4PimeIq7Ybq0ZwL96WJItL3ZeRwi0nQptLp4gxJCtoPJu0fAnx3Q3OLqUyvymTIuIP+IXb2Lo1EN5kB8bs5pw3oQLETmzNc4/JBKSI+JxL5+BZp6XK51mjp7LY7W2hZ3Ex00seScWXlseMyBHHhJ2oSaqzJ1LIJBwKK+Ix5+JH8MKdiY2ySEfxQqSowfeKhaUoRYpLpY6b3fSHX8JZi2C1JEt/ByT87yOkl0eoUzmeERWV4E+snzcxeleKUdeZ1QRHnmlFIZBnpYElc9mexN4l1+ZBvbYdzrXE7fpz8T9smDkjkcTkOPquwEjtKQZc+2I58vzgdz92IesjmVKxywL6pCrHfaeMH231VLTRzQsd6paAF+7Tu9oTROYz9HMrFaLMdNZKVUfzSfNxJBmBggZfD/lB3wjymlvYN0hWYTO0QHSrv4M3UjWxRFu5hCGNCF1yGIEYbzMoYMAHOjGc4sDM5joaHk/W54Bp73f1Uwp+F7mARGeTmpHNoxNb9xNlq3V7FvXMLaYk8VjyFGV8UhDq/NRD9kxRkbAt1ObDe3MwuZepk80QL1VZRQijbD6n88CYlmLDmDTAGLrnetDuFuK2t2eVzg/Tz4ZZSJ6mwQKmJaNqcB0s3dwK5JZnCUiOBdNw3eFqQPTBM0qaQHwaUYxCRrG/hJLrQoczqCvgeB0FfX2lVG0/CaRYVt1witdTiiO7P9EXXcZ21z3I/ZR25YzWce4+Avi13EzGpK5FW1XFVg6Q5edDfZjDoBr91Ox/Vn65Ri5KgRNaeqTTDBkhF2tUjztWlCHggTqgcjoGwIOeXMzKf7SrtH4CY+nXZsWTKgt4PhT178yT+D9411LbsVrh8sEQRXWx5UkYIJVGibZVBzP3Sj5Ca87pu4PU98wnRYBfvnZdnxRmfxICOPO9OBorfywqd1qxY3A7JpMhM0VBOJFJvqybyjjTNHAWilaLdEj3oQI5YiYAdVcGl+Z8WLtIW8CXq5PaVJN/imWkzzRMHYzbGJdlaDrCui8JfF0JkLvhxn2PBBmHOcaL4+oh9o8EmmP7hHGe/mqezhL8RPP8+pA7ERQVT83MxzjncHkPtG1l47YCfsIs6v0EbZRLBJHuO/Ub+aZWbI+tLZajgk0Ps4NxXbHM7v6U/QnsiCTT+Q53nYw3PGEX06dms8oSLuR/xidJ01zWrhpJ9J20y4xnCdaVEFawwP2jo7AFNrtcDTTUdb9pBkdnZFnLzHZ75LUKJJJ222JNGhKWLsEO8arCuIFVtMMBmXKyThELdZFXLPm2s0ze4xqDJqbyVAiJQY2eXd+G56UrrV/je2i/y5IUHDMRInpal/e67JQ4vBUlnYlkb7mA1PbKmfVGpVGVvBXb4SJaIiFRgHfTGAj5u4A8YhuCwGxHUE4+SUCwpjWzhQiG8fA3frlIMaI43gyFZ1x7BFG64EjXLrOGe/wuF2IJSe1O/jhcTF3jU57k4WPQ+iuysw/qS6lbdP0+zyTqOpEAngwb6PgR6MfYtaCOIStQMF5NrydrGZYMXKk+LL1uk5/DH8No5SY1Qp0n4GtbjbRG1BQmm/8y0Q0NToN5o7fmJEu8XoaSq8L2qPcNrVOf28fvVcgyn6GnkZEkefjeANFAauzIKIoOTDTlegB1YnneEg3Z8du4UhIc3byuN8P6GN4s6B56aAge/FqIYqE5uvYz59gtBhUFbQCsRaMJF1QuR//10a/TeOBhUwjrtHhxfQYD3kgPow5p7rXGVhoQ5Z6ngPYYGmAtxhvHfTEA7dafGLjM/Q4CwIeoWD36lawiixTZLJZYmcvEWoHCThbowUuYSdQ0eo0AC/I/iOUzEIrgn2hpxXTuTXNgtnqImZN0sy38qB8zVCHWt4QKK2oz3mIf+gTCYS0qFb02oe239LJfJZKN60D2n0CpEh/gN5J8YEBua7k9aQkDNy01qb6jqOIiaPyljxmEwT6+HRWR8J6dSDLdWYXMQejQ1dcnP1JdUJbSEFVURATF0V9viQ55n6WdK/QJ1Sx2Xjb2tQTAAnHakIwIz49D1KQ525Fc1Sq8mAc8wYzT30zMGUjYNzDUodM+aKErzNk+HBCZR5d+CE3ht7wfC0n68kg3gxI5ZuOkk1S0LDpQsW1LF/+LwTThmcCRXEsplTaF0Anb6WlN/v1xA92vawf3ZdTpHVYMnvoKubw7WsFX1fuCgt+SC3O26DSaCd2bjsgFxgBA7TKZzXWRKISy3pHsyjrweSB0djrhy51VbFODoMJsorfH8bzktCk74CpJd7XhBsvlYHx6+WQZs9gKU0J/C+b/H6QLBqQU2ozQOtnqa9NY0Gzg+lT5PWtdvgdIzs10f7pRtD2eSujyFlpJdobkj2sVVHSTYnYnhFDuyi7XKK6YLFrcTLte3UHPXHGkK9KHlwtbTJaMnJAn06H8evWltreNcHz5ac4STNPCHt8ofG1xk54rqmzNE6gqhHJpmuSc2Z+aBTEIaz6dfhuRQpbrPuJVaQdmdb9cfLQRav1lp83GNDxogddsL0u0cShgE3eygHze3Za5c+JvpHr5+Wrldza47fqF+bhyuJgplhPXvOrpXFU82Fxka2cEjxGbRZJD0ooha2CLcB7t1ndy9RwXoT0sa+qVtLXan06d1/nUy21p1P2UvgvIq5pgwYHssjnqvI5cnNszncbTXOfWl62Cy8LmmKwKUfIibl9oUCnV2kWPRFJFo2pFj2XjzbHF0v3Utv6lXY2AGYIZq7p7WHBa8fVutqkmVpaCOnrzT4SQxXtFuFrb4T9gy2AIc7zEIYqNnSK9fGV141q4xtPq2DU1jpRAN5W6FkBEOWV9WpdT7MiIoZMqCdwK26GOUe0o1Lr3WNkWiTtZVob7VO7ilptQkapAvGaoqKQBIUhUoowZU85Yfzfa0x9XnviipwiQs4+fB3U2pHrI3Zoca4J90Lho9E6h4NvU4krrZrrnSc5FpIZN4yxFDyXddSNpgsytqEElP40wMiRgFHcjnb4RJGFk/uEq18KqAqSjPbpggY0Ml0Tg7W3S9qGT/lNi7OQpi47XuQ7Xjxbn2l+0LOcN/k38m66uOQ2BizZ0kXPjRu+j2csrVdHPO2aF5lOCXPMKzEQU7aFtDoakFqmNaMuW2udLLnzgDR1268+7/f5KKoTYjgZnAO5iM9il3KP2HfexVSIsi8q2hZ8cETOB87IAes3V0zP2EpJSFevQa76pbSiHvjsrOhPttrkf5Qzo2WJ0AeJdJqFSJtD73S4OqnpG7zZjlaEzSZ02lr6VsQ8uylXCox3toSatm7H2Bwpat4uDShssS90rlZVAggBaQZYmgu/EFiv+f0gpUmXfsvpWwRWBiAg3Rf6cY28bbGwY9VEgswzB3jvzEFERCjh7RsXl5UFN/uKgaPhzjqGVJ/uSh06B8K3jWwSXrYepZJWf0wWhBHCFPByicw8VpffstDDZlvBLE/hX/7vwp6hcr2JEoyTTJYkZORVNhhLnxZw+GQxvnhLKAHCaV5aB2zVGe7omaDDllzDQ7honc4mSGh1+chIVc/YgO6mq3pneTMkptENxq/vFJKXJ8gqi+mIz64x9Dnp5JXa0gS0z0wVI3uzBJMo5GQvuMbMY3tp2Y7CblK//JRAD+yVKn3zwd5Gw6qoNxLb686m6+wVin8SS9K5QQpvRtunajWOwkjmZ6czbb/2LIWWfUj4yHrHixiyL0Ks02dhyk5GNS2lGrfgMLaIA6OD2S9goMD7wHvT1h0YHQ5U+Zl26/4D2FBXvQoulziHBYmdaCuiL/PzfDzY6YcRE614Z1zvbE7cb+uoubM4lnC4DDG9ydglJOieCR3jws4T1TOxY6mg1losOxyGTZNhwRfR01tFazlAUdF9HVxaDPeHcfpeA43amrSL/I8N+0Q1/uRXBK+BFOPBIONxRnrmR4UzpXxTqRff0sJn+55pTPycBbZT4ak0TCsfJcjG1VgKCScdc2t3ql91sOrzfqsi+3RToC1WRlk3/cPkUHxfaH8iRHSbFF78yPpxXv5DQ+kHZ9n9LvnzBP6aM39nJDiXYTCguL4ZNzkJMf8alB0xfU7Kt/4sL2hOQZrPILteCsg2mTJHdsNU77pmmOUNX5GiB9SoIwsDpKsyKyWB4NBqzcNYRFvD8OP0m9AuX8hk94p/voquTw1YV9f5qWes5ZapEsIgZ7cgEQhPFUTYiY1heUsh4bDoAUdFvZD1Wx/hMTKmLsMIh60naquE2hGEtZn498Hl/Lm7Ez/5E95ln7K8MQ3G3VAQzD5jWTM/bFU53zIa/hnmY9LUx140p02d6dTgMVR2IARyFPG7bYGDZDHxvorb4hpANeAA2mGK8ryYaR2Rop2am+zxlJO7wLFZ82eecDYeZq+Fz3e0fjHzI6VVz+f7bvVvaiatSTYEWD6zCwhkaLshtuTSsQlCkhLazmONpfEtYil9XByGyjhkImz3gBzvI4IdLoswzrTO1Dx7tBMhSolIdU72eLG2fee/25gf+YlfFIe0pZfbLMO5aJ3dPHWc/rRPKGA9nQpmpn4ghfQV4RyBmv/OYshxunV8s0Ie8dtROfE/BSQhFwVCBSSb4JSe5LTKtkYO9l1zfHGVtKruI7+oeKnXvVtpJsfWVUI7uOONpij73y/Dyp695UUzP8yOSKV2Wr/ZAYFseWF1Tv6c/bGiCxypU5YMjOY65vRdWD1Z7JFnaHz5ltzT3IP/9xfs/uc7et+Gh9uQKKAQsnidbdb1S2xUQiTz8/3f/hdQSwMEFAACAAgA0LyNUsqI2cBKAAAAawAAABsAAAB1bml2ZXJzYWwvdW5pdmVyc2FsLnBuZy54bWyzsa/IzVEoSy0qzszPs1Uy1DNQsrfj5bIpKEoty0wtV6gAihnpGUCAkkIlKrc8M6UkAyhkYGKOEMxIzUzPKLFVMrcwhQvqA80EAFBLAQIAABQAAgAIAIdgclI2YVgCRwMAAOEJAAAUAAAAAAAAAAEAAAAAAAAAAAB1bml2ZXJzYWwvcGxheWVyLnhtbFBLAQIAABQAAgAIANC8jVKcXjIIFAYAADcXAAAdAAAAAAAAAAEAAAAAAHkDAAB1bml2ZXJzYWwvY29tbW9uX21lc3NhZ2VzLmxuZ1BLAQIAABQAAgAIANC8jVIVHmAbowAAAH8BAAAuAAAAAAAAAAEAAAAAAMgJAAB1bml2ZXJzYWwvcGxheWJhY2tfYW5kX25hdmlnYXRpb25fc2V0dGluZ3MueG1sUEsBAgAAFAACAAgA0LyNUpz/rQVSBAAA3BUAACcAAAAAAAAAAQAAAAAAtwoAAHVuaXZlcnNhbC9mbGFzaF9wdWJsaXNoaW5nX3NldHRpbmdzLnhtbFBLAQIAABQAAgAIANC8jVLT4wh0bAMAAJwMAAAhAAAAAAAAAAEAAAAAAE4PAAB1bml2ZXJzYWwvZmxhc2hfc2tpbl9zZXR0aW5ncy54bWxQSwECAAAUAAIACADQvI1SV9GaZ0wEAABmFQAAJgAAAAAAAAABAAAAAAD5EgAAdW5pdmVyc2FsL2h0bWxfcHVibGlzaGluZ19zZXR0aW5ncy54bWxQSwECAAAUAAIACADQvI1SXwmEN7gBAAB7BgAAHwAAAAAAAAABAAAAAACJFwAAdW5pdmVyc2FsL2h0bWxfc2tpbl9zZXR0aW5ncy5qc1BLAQIAABQAAgAIANC8jVKUE7MiaQAAAG4AAAAcAAAAAAAAAAEAAAAAAH4ZAAB1bml2ZXJzYWwvbG9jYWxfc2V0dGluZ3MueG1sUEsBAgAAFAACAAgA0LyNUlFvYfcSEwAArzgAABcAAAAAAAAAAAAAAAAAIRoAAHVuaXZlcnNhbC91bml2ZXJzYWwucG5nUEsBAgAAFAACAAgA0LyNUsqI2cBKAAAAawAAABsAAAAAAAAAAQAAAAAAaC0AAHVuaXZlcnNhbC91bml2ZXJzYWwucG5nLnhtbFBLBQYAAAAACgAKAAYDAADrLQAAAAA="/>
  <p:tag name="ISPRING_SCREEN_RECS_UPDATED" val="D:\DHIS2_Projects\DHIS2Fundamentals2.0\Powepoint\3.1.0_YouAreNotAlone_V2.0_1\"/>
  <p:tag name="ISPRING_RESOURCE_FOLDER" val="D:\DHIS2_Projects\DHIS2Fundamentals2.0\Powepoint\3.1.0_YouAreNotAlone_V2.0_1\"/>
  <p:tag name="ISPRING_RESOURCE_FOLDER_STATIC" val="D:\DHIS2_Projects\DHIS2Fundamentals2.0\Powepoint\3.1.0_YouAreNotAlone_V2.0_1\"/>
  <p:tag name="ISPRING_PRESENTATION_PATH" val="D:\DHIS2_Projects\DHIS2Fundamentals2.0\Powepoint\3.1.0_YouAreNotAlone_V2.0.pptx"/>
  <p:tag name="FLASHSPRING_ZOOM_TAG" val="65"/>
  <p:tag name="ISPRING_PRESENTATION_INFO_2" val="&lt;?xml version=&quot;1.0&quot; encoding=&quot;UTF-8&quot; standalone=&quot;no&quot; ?&gt;&#10;&lt;presentation2&gt;&#10;&#10;  &lt;slides&gt;&#10;    &lt;slide id=&quot;{F751555C-7832-49E1-9C39-E39EE7EDEFAF}&quot; pptId=&quot;299&quot;/&gt;&#10;    &lt;slide id=&quot;{8C8149C1-AEC2-4331-93B0-786F839A014B}&quot; pptId=&quot;300&quot;/&gt;&#10;    &lt;slide id=&quot;{0FFEFA68-CA45-428C-8023-A606F70E05AA}&quot; pptId=&quot;301&quot;/&gt;&#10;    &lt;slide id=&quot;{4F1CF9E3-1DB1-4E63-8A5B-5A3630834477}&quot; pptId=&quot;302&quot;/&gt;&#10;    &lt;slide id=&quot;{3365ECC5-8941-4077-9AC2-0541660357BF}&quot; pptId=&quot;304&quot;/&gt;&#10;    &lt;slide id=&quot;{6F3CBFFC-CAC1-4B10-8325-D418B16B1C75}&quot; pptId=&quot;303&quot;/&gt;&#10;    &lt;slide id=&quot;{6EFF66C4-76C6-4516-924D-FD6420F33933}&quot; pptId=&quot;305&quot;/&gt;&#10;    &lt;slide id=&quot;{3DE21E27-A607-4CBA-9F0F-7B80379A47DF}&quot; pptId=&quot;306&quot;/&gt;&#10;    &lt;slide id=&quot;{0AD21DD3-4FEE-47F8-9C34-0A0CA69D95BC}&quot; pptId=&quot;307&quot;/&gt;&#10;    &lt;slide id=&quot;{E25BB05C-E49E-410B-976F-BE0ED55BFC97}&quot; pptId=&quot;308&quot;/&gt;&#10;    &lt;slide id=&quot;{60F16977-DC9D-4D30-9830-F70474FDE329}&quot; pptId=&quot;309&quot;/&gt;&#10;    &lt;slide id=&quot;{54F88814-7BBF-4FB4-B36F-A7239B8B948E}&quot; pptId=&quot;272&quot;/&gt;&#10;  &lt;/slides&gt;&#10;&#10;  &lt;narration&gt;&#10;    &lt;audioTracks&gt;&#10;      &lt;audioTrack muted=&quot;false&quot; name=&quot;intro&quot; resource=&quot;998c69ec&quot; slideId=&quot;{F751555C-7832-49E1-9C39-E39EE7EDEFAF}&quot; startTime=&quot;0&quot; stepIndex=&quot;0&quot; volume=&quot;1&quot;&gt;&#10;        &lt;audio channels=&quot;2&quot; format=&quot;fltp&quot; sampleRate=&quot;44100&quot;/&gt;&#10;      &lt;/audioTrack&gt;&#10;      &lt;audioTrack muted=&quot;false&quot; name=&quot;outro&quot; resource=&quot;1c253c05&quot; slideId=&quot;{54F88814-7BBF-4FB4-B36F-A7239B8B948E}&quot; startTime=&quot;0&quot; stepIndex=&quot;0&quot; volume=&quot;1&quot;&gt;&#10;        &lt;audio channels=&quot;2&quot; format=&quot;fltp&quot; sampleRate=&quot;44100&quot;/&gt;&#10;      &lt;/audioTrack&gt;&#10;    &lt;/audioTracks&gt;&#10;    &lt;videoTracks/&gt;&#10;  &lt;/narration&gt;&#10;&#10;&lt;/presentation2&gt;&#10;"/>
  <p:tag name="ISPRING_ULTRA_SCORM_COURCE_TITLE" val="3.2.1 You are not alone v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\uFFFD\u007F\uFFFD\uFFFD{6BE92DC9-446C-4AE2-8C04-F8B8C6EF443B}&quot;,&quot;C:\\Users\\alita\\Documents\\0. Clientes LOCAL\\DHIS2\\Fundamentals\\2.0\\Production&quot;],[&quot;W\uFFFD\uFFFD\uFFFD{0EE2C415-B14D-4F68-A37A-B962E8EEF89A}&quot;,&quot;D:\\DHIS2_Projects\\DHIS2Fundamentals2.0\\Powepoint&quot;]]"/>
  <p:tag name="ISPRING_PUBLISH_SETTINGS" val="{&quot;commonSettings&quot;:{&quot;webSettings&quot;:{&quot;useMobileViewer&quot;:&quot;T_FALSE&quot;,&quot;format&quot;:&quot;OF_VIDEO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VIDEO&quot;,&quot;wordSettings&quot;:{&quot;printCopies&quot;:1},&quot;studioSettings&quot;:{&quot;onlineDestinationPath&quot;:&quot;Training Materials/Introduction to DHIS2&quot;,&quot;onlineDestinationFolderId&quot;:&quot;eba2b0d7-7201-11eb-991d-4204e9a164af&quot;,&quot;onlineDestinationUrl&quot;:&quot;dhis2-academy.ispring.com&quot;,&quot;uploadSources&quot;:true}}"/>
  <p:tag name="ISPRING_SCORM_RATE_QUIZZES" val="0"/>
  <p:tag name="ISPRING_PRESENTATION_TITLE" val="3.2.1 You are not alone v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84.608"/>
  <p:tag name="ISPRING_SLIDE_INDENT_LEVEL" val="0"/>
  <p:tag name="GENSWF_SLIDE_UID" val="{786F2A0D-5A97-4A37-9432-865E2BE2B975}:307"/>
  <p:tag name="TIMING" val="|3.444|5.139|10.109|2.298|5.515|2.391|2.202|2.985|5.875|3.594|2.843|2.689|3.217|3.221|9.283|4.762"/>
  <p:tag name="ISPRING_SLIDE_ID_2" val="{0AD21DD3-4FEE-47F8-9C34-0A0CA69D95BC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.754"/>
  <p:tag name="ISPRING_SLIDE_INDENT_LEVEL" val="0"/>
  <p:tag name="GENSWF_SLIDE_UID" val="{ADBD25E5-A7DA-4126-9D08-13065290EA94}:308"/>
  <p:tag name="ISPRING_SLIDE_ID_2" val="{E25BB05C-E49E-410B-976F-BE0ED55BFC9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8126E3C4-79C4-481D-91D9-E66A76B856E9}:309"/>
  <p:tag name="ISPRING_SLIDE_ID_2" val="{60F16977-DC9D-4D30-9830-F70474FDE329}"/>
  <p:tag name="GENSWF_ADVANCE_TIME" val="85.240"/>
  <p:tag name="TIMING" val="|7.511|3.015|8.048|3|11.86|2.593|7.687|3.328|3.599|3.45|16.79|3|10.6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GENSWF_ADVANCE_TIME" val="12.800"/>
  <p:tag name="ISPRING_SLIDE_ID_2" val="{54F88814-7BBF-4FB4-B36F-A7239B8B948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2.904"/>
  <p:tag name="ISPRING_SLIDE_ID_2" val="{F751555C-7832-49E1-9C39-E39EE7EDEFAF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6FA46951-968E-4BEF-A76F-6E42F8025D60}:300"/>
  <p:tag name="GENSWF_ADVANCE_TIME" val="9.010"/>
  <p:tag name="TIMING" val="|0.947|4.298"/>
  <p:tag name="ISPRING_SLIDE_ID_2" val="{8C8149C1-AEC2-4331-93B0-786F839A014B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9.963"/>
  <p:tag name="ISPRING_CUSTOM_TIMING_USED" val="1"/>
  <p:tag name="ISPRING_SLIDE_INDENT_LEVEL" val="0"/>
  <p:tag name="GENSWF_SLIDE_UID" val="{9E22E6F2-5209-4B95-A2C9-CF1A3007ABED}:301"/>
  <p:tag name="TIMING" val="|1.025|1.781|1.532|1.64|1.655"/>
  <p:tag name="ISPRING_SLIDE_ID_2" val="{0FFEFA68-CA45-428C-8023-A606F70E05AA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2.508"/>
  <p:tag name="ISPRING_CUSTOM_TIMING_USED" val="1"/>
  <p:tag name="ISPRING_SLIDE_INDENT_LEVEL" val="0"/>
  <p:tag name="GENSWF_SLIDE_UID" val="{9B9042CE-F95D-4422-B4B6-749F4E27F3D9}:302"/>
  <p:tag name="ISPRING_SLIDE_ID_2" val="{4F1CF9E3-1DB1-4E63-8A5B-5A363083447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9.157"/>
  <p:tag name="ISPRING_CUSTOM_TIMING_USED" val="1"/>
  <p:tag name="ISPRING_SLIDE_INDENT_LEVEL" val="0"/>
  <p:tag name="GENSWF_SLIDE_UID" val="{1A7AC1D3-BBBC-4E45-836D-76D3A0673B71}:304"/>
  <p:tag name="ISPRING_SLIDE_ID_2" val="{3365ECC5-8941-4077-9AC2-0541660357BF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.336"/>
  <p:tag name="ISPRING_SLIDE_INDENT_LEVEL" val="0"/>
  <p:tag name="GENSWF_SLIDE_UID" val="{36675215-0AA2-4795-BEFE-114E1B30316A}:303"/>
  <p:tag name="ISPRING_SLIDE_ID_2" val="{6F3CBFFC-CAC1-4B10-8325-D418B16B1C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1.093"/>
  <p:tag name="ISPRING_CUSTOM_TIMING_USED" val="1"/>
  <p:tag name="ISPRING_SLIDE_INDENT_LEVEL" val="0"/>
  <p:tag name="GENSWF_SLIDE_UID" val="{7148A3CF-2615-4B0B-8A1F-2A86B09DD1D3}:305"/>
  <p:tag name="TIMING" val="|2.102|3.11|6.281|3.172|8.579|4.327|12.859|3.735"/>
  <p:tag name="ISPRING_SLIDE_ID_2" val="{6EFF66C4-76C6-4516-924D-FD6420F3393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.114"/>
  <p:tag name="ISPRING_SLIDE_INDENT_LEVEL" val="0"/>
  <p:tag name="GENSWF_SLIDE_UID" val="{1942EDB2-1673-4BF9-9509-CDE482FFDC01}:306"/>
  <p:tag name="ISPRING_SLIDE_ID_2" val="{3DE21E27-A607-4CBA-9F0F-7B80379A47DF}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HIS2 Template_00" id="{308F8B1C-DCD1-4221-A872-0D264722BEC8}" vid="{E3108D1C-9148-4C68-996A-7DE53D656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Template_00</Template>
  <TotalTime>5369</TotalTime>
  <Words>234</Words>
  <Application>Microsoft Macintosh PowerPoint</Application>
  <PresentationFormat>Widescreen</PresentationFormat>
  <Paragraphs>47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 </vt:lpstr>
      <vt:lpstr>PowerPoint Presentation</vt:lpstr>
      <vt:lpstr>PowerPoint Presentation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3.2.1 You are not alone v1</dc:title>
  <dc:subject>elearning</dc:subject>
  <dc:creator>Alejandra Avila</dc:creator>
  <cp:lastModifiedBy>Simona Sekerova</cp:lastModifiedBy>
  <cp:revision>350</cp:revision>
  <dcterms:created xsi:type="dcterms:W3CDTF">2021-02-03T12:41:27Z</dcterms:created>
  <dcterms:modified xsi:type="dcterms:W3CDTF">2023-05-31T10:50:44Z</dcterms:modified>
</cp:coreProperties>
</file>